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985AED-98F9-444B-B4E2-B385C1280BC5}" v="38" dt="2021-01-13T10:16:16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2C35B-AC9B-4CA1-8C9B-56886B9F1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175D5E-8E50-45F4-8C01-737E60C975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45DE1-8497-43F6-B9BC-C48683269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3998E-0037-47F9-A40E-02A9578D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3D029-DCDC-4AE7-9043-4C226418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615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B4940-3389-477A-865D-C390E85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EE3827-54A8-4BFF-90C7-C92A37305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55B44-71AE-4B2C-BD6F-8CA0FBD63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3DAE0-2868-4C7D-BF3C-DFACB4CC1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345E5-CE1B-48CE-80ED-58673676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96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D7C553-3877-4CFA-8CE5-A75E6DFD1D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9EEDB-A0A9-43DE-B06C-7111A4027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D6D43-D82A-413D-9EF4-499A52144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BD3D1-A94B-4076-AB71-71DF350C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35222-485C-499B-B5A0-AEB130BAD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42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8A79B-9092-4282-8B94-19AEDBC15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F3E46-55C9-405E-9339-630F0CBA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32826-61EE-47F1-9E0B-AEC60D07F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4DB87-242E-4C30-8D4D-7B7024974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7BCBB-5A35-439F-850D-389F3E00C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30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C0ADD-D344-445B-89D8-914AE2711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FE782-C924-48EB-832E-06A1F3F9E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E2E0E-F2D9-4D4C-A49A-01CA24347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FFCD3-3B01-4E34-ACED-BF4CA09E8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123E5-B542-4202-A47E-75A909057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25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DF1DD-A792-45F8-AE8F-C032D813C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88E5C-071D-4956-84AB-6A0CD00473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1D7A7-84E3-4FBB-B05A-B168D0C1B9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949F45-ADB6-4536-B27C-5DC773931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2441B1-23B2-41CA-A5C1-293563C5C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8B076-BD41-4A73-BB98-8D6C0FA78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69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96203-D637-44CC-A95A-39AF94573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B94F4-D266-4D4D-833C-63E12B935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10D954-7DC5-4BC8-AB62-C55F6F3E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3B1C6F-4A85-4913-B4BB-C5974E5CDF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0AC9DD-A1D7-409C-9729-5E8406279C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8FCE75-9FD8-4078-B520-AE2E068FE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FB021-84BA-47D7-B9DD-F27F8831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4536D4-709A-4CFF-A9B2-96F464974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33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03B0-6FDD-4022-9641-2EB413CA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013B8-B838-4639-863D-756BE4D5F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1AB749-8828-45CE-99BF-21A4F7D0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6D65F8-DA33-4226-A14F-3FB36084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38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75100-6F2A-4824-B193-FB3619A5A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96C666-601D-4A60-BC44-5E3FEC110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251E1-A08F-4D59-81B9-F55D88A1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75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81912-354A-4505-88D8-964DD4221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9E94F-A2CF-4CBA-A89F-78E9E651B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F3D5C0-39EA-4279-B22E-56616F17D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90C38-0833-4B3E-AF13-E76DFF436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5DF43-F909-409C-B2DE-9CE9801F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6C8E5-7B84-4D44-AD6D-8B8DC6A82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43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7A27A-BF4B-4D08-B295-73796F5FD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5F3310-B1FE-43E3-B235-E8D96CAFE2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A23587-6649-4787-80A0-521F35D04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A8166-9CA0-4E92-A061-FCD3F52DE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0B0B3E-223A-4EAB-8D5F-42C02B49E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2C0CCB-8E16-4F4F-8EE1-D0BA089D4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29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2DB1CA-E71A-43AB-8AC3-F1AD2A27A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92A75-6190-4D8A-A515-68817FF61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4EC8D-06DE-4630-A897-B8BB1FAB81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40CE4-7E22-47C9-BFF6-EC075915F61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700A6-292F-4405-BAC7-9CF14468F6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C212B-FA3E-4C77-A20D-2705025C5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71DE2-FBF1-4B6F-8CAF-6934E912F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436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0">
            <a:extLst>
              <a:ext uri="{FF2B5EF4-FFF2-40B4-BE49-F238E27FC236}">
                <a16:creationId xmlns:a16="http://schemas.microsoft.com/office/drawing/2014/main" id="{3D579BC8-74AE-444D-A898-C4C261692BD6}"/>
              </a:ext>
            </a:extLst>
          </p:cNvPr>
          <p:cNvSpPr>
            <a:spLocks/>
          </p:cNvSpPr>
          <p:nvPr/>
        </p:nvSpPr>
        <p:spPr bwMode="auto">
          <a:xfrm>
            <a:off x="9412288" y="554038"/>
            <a:ext cx="2095500" cy="830263"/>
          </a:xfrm>
          <a:prstGeom prst="roundRect">
            <a:avLst>
              <a:gd name="adj" fmla="val 9639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2000" tIns="252000" rIns="252000" bIns="252000" anchor="ctr" anchorCtr="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dirty="0">
                <a:solidFill>
                  <a:schemeClr val="tx1"/>
                </a:solidFill>
                <a:latin typeface="Twinkl SemiBold" pitchFamily="2" charset="0"/>
              </a:rPr>
              <a:t>king</a:t>
            </a:r>
            <a:endParaRPr lang="en-GB" altLang="en-US" sz="8800" b="1" dirty="0">
              <a:solidFill>
                <a:schemeClr val="tx1"/>
              </a:solidFill>
              <a:latin typeface="Twinkl SemiBold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C40DC3-C89B-4A7E-9EBC-CC8ACCD34A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7" y="1304527"/>
            <a:ext cx="1725612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20">
            <a:extLst>
              <a:ext uri="{FF2B5EF4-FFF2-40B4-BE49-F238E27FC236}">
                <a16:creationId xmlns:a16="http://schemas.microsoft.com/office/drawing/2014/main" id="{A54CA332-B6DC-4866-9FEE-8E9079072F09}"/>
              </a:ext>
            </a:extLst>
          </p:cNvPr>
          <p:cNvSpPr>
            <a:spLocks/>
          </p:cNvSpPr>
          <p:nvPr/>
        </p:nvSpPr>
        <p:spPr bwMode="auto">
          <a:xfrm>
            <a:off x="9412288" y="1679576"/>
            <a:ext cx="2095500" cy="830262"/>
          </a:xfrm>
          <a:prstGeom prst="roundRect">
            <a:avLst>
              <a:gd name="adj" fmla="val 9639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2000" tIns="252000" rIns="252000" bIns="252000" anchor="ctr" anchorCtr="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tx1"/>
                </a:solidFill>
                <a:latin typeface="Twinkl SemiBold" pitchFamily="2" charset="0"/>
              </a:rPr>
              <a:t>chip</a:t>
            </a:r>
            <a:endParaRPr lang="en-GB" altLang="en-US" sz="8800" b="1">
              <a:solidFill>
                <a:schemeClr val="tx1"/>
              </a:solidFill>
              <a:latin typeface="Twinkl SemiBold" pitchFamily="2" charset="0"/>
            </a:endParaRPr>
          </a:p>
        </p:txBody>
      </p:sp>
      <p:sp>
        <p:nvSpPr>
          <p:cNvPr id="7" name="Title 20">
            <a:extLst>
              <a:ext uri="{FF2B5EF4-FFF2-40B4-BE49-F238E27FC236}">
                <a16:creationId xmlns:a16="http://schemas.microsoft.com/office/drawing/2014/main" id="{16ABE5BA-D966-4A5F-883D-5BD2684041D4}"/>
              </a:ext>
            </a:extLst>
          </p:cNvPr>
          <p:cNvSpPr>
            <a:spLocks/>
          </p:cNvSpPr>
          <p:nvPr/>
        </p:nvSpPr>
        <p:spPr bwMode="auto">
          <a:xfrm>
            <a:off x="9412288" y="2735263"/>
            <a:ext cx="2095500" cy="830263"/>
          </a:xfrm>
          <a:prstGeom prst="roundRect">
            <a:avLst>
              <a:gd name="adj" fmla="val 9639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2000" tIns="252000" rIns="252000" bIns="252000" anchor="ctr" anchorCtr="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tx1"/>
                </a:solidFill>
                <a:latin typeface="Twinkl SemiBold" pitchFamily="2" charset="0"/>
              </a:rPr>
              <a:t>think</a:t>
            </a:r>
            <a:endParaRPr lang="en-GB" altLang="en-US" sz="8800" b="1">
              <a:solidFill>
                <a:schemeClr val="tx1"/>
              </a:solidFill>
              <a:latin typeface="Twinkl SemiBold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BB82DCE-32FE-4156-B495-A0DC5C16D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421" y="4261962"/>
            <a:ext cx="1047752" cy="1866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5AC080-4FEB-4F95-861E-3AAF6924D8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63" y="2860676"/>
            <a:ext cx="18161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20">
            <a:extLst>
              <a:ext uri="{FF2B5EF4-FFF2-40B4-BE49-F238E27FC236}">
                <a16:creationId xmlns:a16="http://schemas.microsoft.com/office/drawing/2014/main" id="{7CE9E81A-E9EE-4F92-8883-01C12FB07054}"/>
              </a:ext>
            </a:extLst>
          </p:cNvPr>
          <p:cNvSpPr>
            <a:spLocks/>
          </p:cNvSpPr>
          <p:nvPr/>
        </p:nvSpPr>
        <p:spPr bwMode="auto">
          <a:xfrm>
            <a:off x="9412288" y="3860801"/>
            <a:ext cx="2095500" cy="830262"/>
          </a:xfrm>
          <a:prstGeom prst="roundRect">
            <a:avLst>
              <a:gd name="adj" fmla="val 9639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2000" tIns="252000" rIns="252000" bIns="252000" anchor="ctr" anchorCtr="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tx1"/>
                </a:solidFill>
                <a:latin typeface="Twinkl SemiBold" pitchFamily="2" charset="0"/>
              </a:rPr>
              <a:t>shop</a:t>
            </a:r>
            <a:endParaRPr lang="en-GB" altLang="en-US" sz="8800" b="1">
              <a:solidFill>
                <a:schemeClr val="tx1"/>
              </a:solidFill>
              <a:latin typeface="Twinkl SemiBold" pitchFamily="2" charset="0"/>
            </a:endParaRPr>
          </a:p>
        </p:txBody>
      </p:sp>
      <p:sp>
        <p:nvSpPr>
          <p:cNvPr id="12" name="Title 20">
            <a:extLst>
              <a:ext uri="{FF2B5EF4-FFF2-40B4-BE49-F238E27FC236}">
                <a16:creationId xmlns:a16="http://schemas.microsoft.com/office/drawing/2014/main" id="{016BDCB2-8EB9-4A32-BE4B-85EE43AD8E2A}"/>
              </a:ext>
            </a:extLst>
          </p:cNvPr>
          <p:cNvSpPr>
            <a:spLocks/>
          </p:cNvSpPr>
          <p:nvPr/>
        </p:nvSpPr>
        <p:spPr bwMode="auto">
          <a:xfrm>
            <a:off x="9412289" y="4914900"/>
            <a:ext cx="2095500" cy="831850"/>
          </a:xfrm>
          <a:prstGeom prst="roundRect">
            <a:avLst>
              <a:gd name="adj" fmla="val 9639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2000" tIns="252000" rIns="252000" bIns="252000" anchor="ctr" anchorCtr="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dirty="0">
                <a:solidFill>
                  <a:schemeClr val="tx1"/>
                </a:solidFill>
                <a:latin typeface="Twinkl SemiBold" pitchFamily="2" charset="0"/>
              </a:rPr>
              <a:t>quack</a:t>
            </a:r>
            <a:endParaRPr lang="en-GB" altLang="en-US" sz="8800" b="1" dirty="0">
              <a:solidFill>
                <a:schemeClr val="tx1"/>
              </a:solidFill>
              <a:latin typeface="Twinkl SemiBold" pitchFamily="2" charset="0"/>
            </a:endParaRPr>
          </a:p>
        </p:txBody>
      </p:sp>
      <p:pic>
        <p:nvPicPr>
          <p:cNvPr id="2" name="Picture 2" descr="See the source image">
            <a:extLst>
              <a:ext uri="{FF2B5EF4-FFF2-40B4-BE49-F238E27FC236}">
                <a16:creationId xmlns:a16="http://schemas.microsoft.com/office/drawing/2014/main" id="{D468711B-27DB-4235-B6F1-EFC24ED4B2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83" b="12640"/>
          <a:stretch/>
        </p:blipFill>
        <p:spPr bwMode="auto">
          <a:xfrm flipH="1">
            <a:off x="684587" y="4964906"/>
            <a:ext cx="2108244" cy="1536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B723AF3-E4F6-436F-BA26-54974A535B8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940" y="846138"/>
            <a:ext cx="1128713" cy="205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DABCB03-3E22-4B67-B510-DB9F8AE77AEA}"/>
              </a:ext>
            </a:extLst>
          </p:cNvPr>
          <p:cNvSpPr/>
          <p:nvPr/>
        </p:nvSpPr>
        <p:spPr>
          <a:xfrm>
            <a:off x="200423" y="616742"/>
            <a:ext cx="2971800" cy="18335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8EE8599-83F5-41D3-83F4-0308575747AC}"/>
              </a:ext>
            </a:extLst>
          </p:cNvPr>
          <p:cNvSpPr/>
          <p:nvPr/>
        </p:nvSpPr>
        <p:spPr>
          <a:xfrm>
            <a:off x="200423" y="2612231"/>
            <a:ext cx="2971800" cy="18335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8BBD8C6-DA10-4002-A830-D0F135D85D51}"/>
              </a:ext>
            </a:extLst>
          </p:cNvPr>
          <p:cNvSpPr/>
          <p:nvPr/>
        </p:nvSpPr>
        <p:spPr>
          <a:xfrm>
            <a:off x="252413" y="4829968"/>
            <a:ext cx="2971800" cy="18335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EEF5CF5-B022-4EB2-86FD-C69F53E2D900}"/>
              </a:ext>
            </a:extLst>
          </p:cNvPr>
          <p:cNvSpPr/>
          <p:nvPr/>
        </p:nvSpPr>
        <p:spPr>
          <a:xfrm>
            <a:off x="3756421" y="745331"/>
            <a:ext cx="2971800" cy="22574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600DF78-6E0D-4A1B-8D07-45D63D11A1CA}"/>
              </a:ext>
            </a:extLst>
          </p:cNvPr>
          <p:cNvSpPr/>
          <p:nvPr/>
        </p:nvSpPr>
        <p:spPr>
          <a:xfrm>
            <a:off x="3794543" y="4151313"/>
            <a:ext cx="2971800" cy="205581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082F759-B245-4686-9987-CE182A626975}"/>
              </a:ext>
            </a:extLst>
          </p:cNvPr>
          <p:cNvSpPr txBox="1"/>
          <p:nvPr/>
        </p:nvSpPr>
        <p:spPr>
          <a:xfrm>
            <a:off x="200423" y="85725"/>
            <a:ext cx="8753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Comic Sans MS" panose="030F0702030302020204" pitchFamily="66" charset="0"/>
              </a:rPr>
              <a:t>Can I read and match the words to the pictures?</a:t>
            </a:r>
            <a:r>
              <a:rPr lang="en-GB" b="1" dirty="0">
                <a:latin typeface="Comic Sans MS" panose="030F0702030302020204" pitchFamily="66" charset="0"/>
              </a:rPr>
              <a:t>                 </a:t>
            </a:r>
            <a:r>
              <a:rPr lang="en-GB" b="1" u="sng" dirty="0">
                <a:latin typeface="Comic Sans MS" panose="030F0702030302020204" pitchFamily="66" charset="0"/>
              </a:rPr>
              <a:t>14.01.21</a:t>
            </a:r>
          </a:p>
        </p:txBody>
      </p:sp>
    </p:spTree>
    <p:extLst>
      <p:ext uri="{BB962C8B-B14F-4D97-AF65-F5344CB8AC3E}">
        <p14:creationId xmlns:p14="http://schemas.microsoft.com/office/powerpoint/2010/main" val="392372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-0.22535 -0.081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67" y="-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-0.21302 -0.0326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0" y="-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85185E-6 L -0.44757 -0.0245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78" y="-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22222E-6 L 0.21701 -0.0212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51" y="-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Twinkl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</cp:lastModifiedBy>
  <cp:revision>3</cp:revision>
  <dcterms:created xsi:type="dcterms:W3CDTF">2020-10-04T14:17:56Z</dcterms:created>
  <dcterms:modified xsi:type="dcterms:W3CDTF">2021-01-13T10:17:30Z</dcterms:modified>
</cp:coreProperties>
</file>