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19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72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5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1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6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0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654D-EF00-49D2-9F23-AA1BAC201A40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EA9B-650A-4797-B9AF-675E5E59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9193" y="365125"/>
            <a:ext cx="6349184" cy="6349184"/>
          </a:xfrm>
        </p:spPr>
      </p:pic>
    </p:spTree>
    <p:extLst>
      <p:ext uri="{BB962C8B-B14F-4D97-AF65-F5344CB8AC3E}">
        <p14:creationId xmlns:p14="http://schemas.microsoft.com/office/powerpoint/2010/main" val="4035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354" y="137245"/>
            <a:ext cx="6720755" cy="6720755"/>
          </a:xfrm>
        </p:spPr>
      </p:pic>
    </p:spTree>
    <p:extLst>
      <p:ext uri="{BB962C8B-B14F-4D97-AF65-F5344CB8AC3E}">
        <p14:creationId xmlns:p14="http://schemas.microsoft.com/office/powerpoint/2010/main" val="142827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9663" y="74900"/>
            <a:ext cx="6783100" cy="6783100"/>
          </a:xfrm>
        </p:spPr>
      </p:pic>
    </p:spTree>
    <p:extLst>
      <p:ext uri="{BB962C8B-B14F-4D97-AF65-F5344CB8AC3E}">
        <p14:creationId xmlns:p14="http://schemas.microsoft.com/office/powerpoint/2010/main" val="24160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6082" y="187037"/>
            <a:ext cx="6670963" cy="6670963"/>
          </a:xfrm>
        </p:spPr>
      </p:pic>
    </p:spTree>
    <p:extLst>
      <p:ext uri="{BB962C8B-B14F-4D97-AF65-F5344CB8AC3E}">
        <p14:creationId xmlns:p14="http://schemas.microsoft.com/office/powerpoint/2010/main" val="415168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0220" y="157254"/>
            <a:ext cx="6491559" cy="6491559"/>
          </a:xfrm>
        </p:spPr>
      </p:pic>
    </p:spTree>
    <p:extLst>
      <p:ext uri="{BB962C8B-B14F-4D97-AF65-F5344CB8AC3E}">
        <p14:creationId xmlns:p14="http://schemas.microsoft.com/office/powerpoint/2010/main" val="213989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1810" y="273685"/>
            <a:ext cx="6584315" cy="6584315"/>
          </a:xfrm>
        </p:spPr>
      </p:pic>
    </p:spTree>
    <p:extLst>
      <p:ext uri="{BB962C8B-B14F-4D97-AF65-F5344CB8AC3E}">
        <p14:creationId xmlns:p14="http://schemas.microsoft.com/office/powerpoint/2010/main" val="95323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6942" y="221432"/>
            <a:ext cx="6452371" cy="6452371"/>
          </a:xfrm>
        </p:spPr>
      </p:pic>
    </p:spTree>
    <p:extLst>
      <p:ext uri="{BB962C8B-B14F-4D97-AF65-F5344CB8AC3E}">
        <p14:creationId xmlns:p14="http://schemas.microsoft.com/office/powerpoint/2010/main" val="43194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592" y="0"/>
            <a:ext cx="6752816" cy="6752816"/>
          </a:xfrm>
        </p:spPr>
      </p:pic>
    </p:spTree>
    <p:extLst>
      <p:ext uri="{BB962C8B-B14F-4D97-AF65-F5344CB8AC3E}">
        <p14:creationId xmlns:p14="http://schemas.microsoft.com/office/powerpoint/2010/main" val="305326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1907" y="117565"/>
            <a:ext cx="6740435" cy="6740435"/>
          </a:xfrm>
        </p:spPr>
      </p:pic>
    </p:spTree>
    <p:extLst>
      <p:ext uri="{BB962C8B-B14F-4D97-AF65-F5344CB8AC3E}">
        <p14:creationId xmlns:p14="http://schemas.microsoft.com/office/powerpoint/2010/main" val="347044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745" y="0"/>
            <a:ext cx="6896509" cy="6896509"/>
          </a:xfrm>
        </p:spPr>
      </p:pic>
    </p:spTree>
    <p:extLst>
      <p:ext uri="{BB962C8B-B14F-4D97-AF65-F5344CB8AC3E}">
        <p14:creationId xmlns:p14="http://schemas.microsoft.com/office/powerpoint/2010/main" val="180648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047" y="0"/>
            <a:ext cx="7498080" cy="7498080"/>
          </a:xfrm>
        </p:spPr>
      </p:pic>
    </p:spTree>
    <p:extLst>
      <p:ext uri="{BB962C8B-B14F-4D97-AF65-F5344CB8AC3E}">
        <p14:creationId xmlns:p14="http://schemas.microsoft.com/office/powerpoint/2010/main" val="31069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3573" y="95683"/>
            <a:ext cx="6762317" cy="6762317"/>
          </a:xfrm>
        </p:spPr>
      </p:pic>
    </p:spTree>
    <p:extLst>
      <p:ext uri="{BB962C8B-B14F-4D97-AF65-F5344CB8AC3E}">
        <p14:creationId xmlns:p14="http://schemas.microsoft.com/office/powerpoint/2010/main" val="56352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Gravili</dc:creator>
  <cp:lastModifiedBy>M Gravili</cp:lastModifiedBy>
  <cp:revision>3</cp:revision>
  <dcterms:created xsi:type="dcterms:W3CDTF">2021-01-05T14:28:04Z</dcterms:created>
  <dcterms:modified xsi:type="dcterms:W3CDTF">2021-01-12T15:57:18Z</dcterms:modified>
</cp:coreProperties>
</file>