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ED66B-7B92-4534-B0E2-9915C6D0E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39266E-645A-4A41-BE30-076228E86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9367-35B2-43CB-BF60-8678ABA50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D3EDF-9F10-49D4-A672-E27CD20A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17A9-9687-4D94-8E08-5DB34B26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3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EE65-665F-402F-9B2E-8B68C31C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C3C713-4BBF-46D5-BABF-F3CCA3FE7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CE0F7-B0D3-459A-A615-297CCDBA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312BF-02BA-4C54-BE64-4B42C333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45461-4F16-4885-A961-DC9110153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3B3A3-A4E9-40FC-8419-7F5DECFD0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63693E-8C86-405B-A577-7D430FFCD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C815A-C96A-4E75-99E3-4981F986D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AEA4-DA55-4F7E-A0A7-49BC4D73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20D0A-683F-441C-98A9-6806F2F3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08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86C0-9AAC-46D9-B2BF-DA4C679B3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F8304-F865-4241-A135-5B772771A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3E21F-0370-47A8-A3BA-9BD0E056A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996DE-EA0D-47F6-9AF7-5D76A6EC6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80D46-E63C-469F-AF67-A061EA25C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95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877EE-EDEA-43AA-888A-754872A3B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6591E-D350-44A2-8F2D-FAF131A40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8444-ADFF-4BAD-88EA-D367763D1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F06D6-80E2-490F-9DCD-0A4FFACB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45849-F49B-419A-8A8E-EC1E776A0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7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4971E-39C0-4A3D-839E-187394F09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A9129-3458-44F3-A0C9-4A394152D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25B9A-56C0-40B8-9B30-3CBDEFB20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0FA63-0303-425E-B900-4466085B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E5D908-22B6-4AF3-B19C-24EBB462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06727-FA67-40E8-8135-3D11296B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87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6E1A-DCA2-4271-9DDA-6CA6DD7A8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F3C83-DEAC-4901-A27F-3AFCEF828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49C2A6-6BF2-4A8C-A523-0A516C113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0E7BBF-D265-44EB-A34A-194B50B1D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BBDB35-3036-498F-B83D-2E053B85E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3A411B-FF40-422B-A585-3237567E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E9B3A3-ED26-4DD1-BE3B-F9E832A0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603D4-6EF1-4CA3-B043-2AA47ECF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67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43F1A-9218-4AAC-9AD5-6C8EB8B4E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52F66-A84A-48C3-BCE1-E8AB9CD2D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CD6C2-5EFC-4DE6-83E8-EBD510F9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EA9CE-F0B7-429F-8E67-4530A41C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8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7EE51F-D8BC-49D2-B7ED-F08EB96D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E24932-717F-4BDF-8395-DD44BC98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F9CEA-F84E-4417-9D4F-C6A50595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69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4B3C-3931-4F72-95B7-3763038E2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503B9-94AA-4F9C-B73E-69559BEA4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C6563-0A24-45E7-ADCB-9084DF33C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37BC0-FABF-47D9-B33D-44AFA9D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F3DE2-2B17-4E83-80B5-A0CC308B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E5126-0A9B-4671-B38F-05D239F1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7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9951E-ED1F-4C0B-AE63-DAE0300C3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D59BEF-7FD4-467D-BF42-0AA424A6C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D7BD1-C9DA-42B2-925F-681DAC132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85AE1-8174-45F7-8C57-AAF6534EC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DDE8C-17BF-4AFA-AFB9-527DDCF0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589D8-7E3B-4C2A-ADE6-2BEABC743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18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CE5E6-CF52-4965-8949-39FB8794D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07635-8625-4693-B970-72BE4DBA0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C0E82-C451-44BC-8E26-F83E655BC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0FA0A-65C6-4547-8CF6-35041F0E2D6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8209A-C2E9-400E-8761-796392980F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F8EB8-F2DD-47A7-BCA9-442A904AE5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22BDE-6FB3-4793-A3AD-CDE170FF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56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9E5AF4E-7177-4E47-B8EF-6CC81A34A232}"/>
              </a:ext>
            </a:extLst>
          </p:cNvPr>
          <p:cNvGrpSpPr/>
          <p:nvPr/>
        </p:nvGrpSpPr>
        <p:grpSpPr>
          <a:xfrm>
            <a:off x="537940" y="1892025"/>
            <a:ext cx="11116119" cy="4346850"/>
            <a:chOff x="666306" y="491850"/>
            <a:chExt cx="9533860" cy="360809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563F854-234C-49AE-A4C8-A03BC1AF51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505" t="11938" r="40960" b="47424"/>
            <a:stretch/>
          </p:blipFill>
          <p:spPr>
            <a:xfrm>
              <a:off x="3891516" y="491850"/>
              <a:ext cx="3083441" cy="360809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D0AC8EB-F708-49CD-9528-0DAD0C7D08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8343" t="50000" r="22122" b="11008"/>
            <a:stretch/>
          </p:blipFill>
          <p:spPr>
            <a:xfrm>
              <a:off x="666306" y="546183"/>
              <a:ext cx="3083442" cy="346198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0F5FDEA-21CD-4D82-B7B4-760F18CB76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9505" t="50413" r="40960" b="11628"/>
            <a:stretch/>
          </p:blipFill>
          <p:spPr>
            <a:xfrm>
              <a:off x="7116725" y="637953"/>
              <a:ext cx="3083441" cy="3370218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1A3301C-D3C9-47E5-BAE4-D21CEE57DD79}"/>
              </a:ext>
            </a:extLst>
          </p:cNvPr>
          <p:cNvSpPr txBox="1"/>
          <p:nvPr/>
        </p:nvSpPr>
        <p:spPr>
          <a:xfrm>
            <a:off x="537940" y="282939"/>
            <a:ext cx="1104446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u="sng" dirty="0">
                <a:latin typeface="Comic Sans MS" panose="030F0702030302020204" pitchFamily="66" charset="0"/>
              </a:rPr>
              <a:t>Can I write these ‘</a:t>
            </a:r>
            <a:r>
              <a:rPr lang="en-GB" sz="2800" b="1" u="sng" dirty="0" err="1">
                <a:latin typeface="Comic Sans MS" panose="030F0702030302020204" pitchFamily="66" charset="0"/>
              </a:rPr>
              <a:t>th</a:t>
            </a:r>
            <a:r>
              <a:rPr lang="en-GB" sz="2800" b="1" u="sng" dirty="0">
                <a:latin typeface="Comic Sans MS" panose="030F0702030302020204" pitchFamily="66" charset="0"/>
              </a:rPr>
              <a:t>’ words?</a:t>
            </a:r>
          </a:p>
          <a:p>
            <a:pPr algn="ctr"/>
            <a:endParaRPr lang="en-GB" sz="2800" b="1" u="sng" dirty="0">
              <a:latin typeface="Comic Sans MS" panose="030F0702030302020204" pitchFamily="66" charset="0"/>
            </a:endParaRPr>
          </a:p>
          <a:p>
            <a:pPr algn="ctr"/>
            <a:r>
              <a:rPr lang="en-GB" sz="1800" dirty="0">
                <a:latin typeface="Comic Sans MS" panose="030F0702030302020204" pitchFamily="66" charset="0"/>
              </a:rPr>
              <a:t>When writing in a phoneme frame you put only one sound in a box, so the </a:t>
            </a:r>
            <a:r>
              <a:rPr lang="en-GB" dirty="0" err="1">
                <a:latin typeface="Comic Sans MS" panose="030F0702030302020204" pitchFamily="66" charset="0"/>
              </a:rPr>
              <a:t>th</a:t>
            </a:r>
            <a:r>
              <a:rPr lang="en-GB" sz="1800" dirty="0">
                <a:latin typeface="Comic Sans MS" panose="030F0702030302020204" pitchFamily="66" charset="0"/>
              </a:rPr>
              <a:t> sound would be together in one box like the first example. </a:t>
            </a:r>
            <a:endParaRPr lang="en-GB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ED6FF5-94A7-414B-99ED-1C2313A661AC}"/>
              </a:ext>
            </a:extLst>
          </p:cNvPr>
          <p:cNvSpPr txBox="1"/>
          <p:nvPr/>
        </p:nvSpPr>
        <p:spPr>
          <a:xfrm>
            <a:off x="857250" y="4732377"/>
            <a:ext cx="119062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dirty="0" err="1">
                <a:latin typeface="Comic Sans MS" panose="030F0702030302020204" pitchFamily="66" charset="0"/>
              </a:rPr>
              <a:t>th</a:t>
            </a:r>
            <a:endParaRPr lang="en-GB" sz="6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3C393F-7812-4789-A825-2A8CD9471801}"/>
              </a:ext>
            </a:extLst>
          </p:cNvPr>
          <p:cNvSpPr txBox="1"/>
          <p:nvPr/>
        </p:nvSpPr>
        <p:spPr>
          <a:xfrm>
            <a:off x="2335528" y="4732377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48ECBC-756D-4ED3-AD82-8D19B34EFD63}"/>
              </a:ext>
            </a:extLst>
          </p:cNvPr>
          <p:cNvSpPr txBox="1"/>
          <p:nvPr/>
        </p:nvSpPr>
        <p:spPr>
          <a:xfrm>
            <a:off x="3143250" y="4732377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n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98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A85FA5-0DD5-4A20-9335-F8D4E6296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680" t="17365" r="22035" b="43411"/>
          <a:stretch/>
        </p:blipFill>
        <p:spPr>
          <a:xfrm>
            <a:off x="4451398" y="1669311"/>
            <a:ext cx="7740602" cy="44609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0714DD-DC4A-45C1-A3B3-060E7E85AF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081" t="54574" r="21948" b="6201"/>
          <a:stretch/>
        </p:blipFill>
        <p:spPr>
          <a:xfrm>
            <a:off x="372140" y="1669311"/>
            <a:ext cx="4114800" cy="45460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737B941-748C-4FF5-AABE-EB79ACBE997F}"/>
              </a:ext>
            </a:extLst>
          </p:cNvPr>
          <p:cNvSpPr txBox="1"/>
          <p:nvPr/>
        </p:nvSpPr>
        <p:spPr>
          <a:xfrm>
            <a:off x="2876550" y="642643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Can I write these ‘</a:t>
            </a:r>
            <a:r>
              <a:rPr lang="en-GB" sz="2800" b="1" u="sng" dirty="0">
                <a:solidFill>
                  <a:prstClr val="black"/>
                </a:solidFill>
                <a:latin typeface="Comic Sans MS" panose="030F0702030302020204" pitchFamily="66" charset="0"/>
              </a:rPr>
              <a:t>ng</a:t>
            </a: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’ words?</a:t>
            </a:r>
          </a:p>
        </p:txBody>
      </p:sp>
    </p:spTree>
    <p:extLst>
      <p:ext uri="{BB962C8B-B14F-4D97-AF65-F5344CB8AC3E}">
        <p14:creationId xmlns:p14="http://schemas.microsoft.com/office/powerpoint/2010/main" val="1613226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51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2021-01-12T09:00:14Z</dcterms:created>
  <dcterms:modified xsi:type="dcterms:W3CDTF">2021-01-12T09:09:38Z</dcterms:modified>
</cp:coreProperties>
</file>