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36BF6-1A36-4F70-9B4D-5B219B29F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CD5C5D-98DA-400D-AE12-B7120730A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B13D7-7D1F-478B-A65B-C87C7E9C3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2B928-069F-4287-8CB0-0002CDB36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7FD56-4D43-4499-A060-82E4320E9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354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49410-3277-4F90-9EFE-A22A4EFE2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9A0CD0-BC92-492E-A58D-89B3DF1CF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F5CBB-F3AB-473A-A6DE-F18E66F76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B13E7-595A-4D4C-AE10-5068E330C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4B2AA-9A1E-4961-9AB4-E5C564DBF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9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D345D-78BF-4673-84CD-7A35235098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4B5D2B-FBAF-4C48-BA46-236FC1975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C477D-424D-4992-810B-66261C8E2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EE3E9-62ED-4DEB-9A0A-5843C9FCC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E7B5C-80C5-4E07-A62A-16F98AD5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1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8F715-6DDF-4DA2-B537-0A9F9C45E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81D23-67FE-404F-B8C4-DD712BC0B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F8842-BF4A-45D8-982B-CF3730E03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15634-9E39-4377-8679-0B29BF3F5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C60E1-25E1-460D-A63A-A12C025A9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590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4AC67-EBCE-4B48-AEC9-7515908B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61EC3B-7360-4210-904A-988D85EFF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E8023-D15F-451C-82EE-0807EFEFB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98CD7-8505-4867-97F7-A281CEC4A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C10D2-8846-4051-847C-0BD7CE0A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04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D6D9D-FD4B-4F22-8A33-7B610DCE5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4954C-D957-465E-B527-FE3A3AA2E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CECDF5-13AD-491E-8567-0BB9F8DA56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7A6CE-9494-4934-987C-C28DA3309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4B749-D68D-4F93-A937-2E5E5DAD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8AA5A4-D6B6-462E-A1A6-40E27D2B6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68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CB7B5-FBEC-4C9C-9940-C9DD103AF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2F9C18-EC84-4834-A26C-8C919C8C0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DB6D3-18C6-4D98-AFBE-20C39FF91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94D67F-873F-41CC-AE85-3ECEEDCE45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C33CA6-9CF8-4896-9633-64F96E594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F7646F-FCB8-4E8D-995D-3D3208C52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BE5505-145C-457B-B9B6-B58181DB1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AE3DC7-17F6-45AA-B5FD-1A1670B9C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88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C049F-6F98-40EF-87D1-527E4A4A7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DB63B9-1765-4911-969B-90C0C6ED7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1340F-C810-4950-865F-5416AE51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C223AE-45C8-4E1E-A79D-688BE6676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68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0A8849-B64A-466D-9D84-2C72039E9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4BA66C-A9F6-411B-B776-E0D6D3D4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BEC1A-8906-4258-9E3D-176361393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245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9B79F-D626-45AF-98EA-F93991797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E17D1-28CA-409F-A649-C18675FAE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469657-2935-4D4A-8985-F76968E0D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6704F-EB1E-4E91-A943-C7DFE421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8DD43-5895-4F00-AAAF-2E2E6D5DA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9659B8-8FB6-40F3-86B6-A03B685B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77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3897B-B16F-49C6-896E-F128A6097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C55503-D443-474F-8097-B2F0A83A8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142B61-AF23-4EE4-B44E-16E5CFB23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C9481-9518-4DE4-B219-D062393A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3B045-E6DE-46A8-AF83-D3491F517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49816-5364-4020-9334-68EE3D1B2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34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073143-4CFB-4846-B6D2-CFB13129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126F3-6463-479A-8E68-9372532BD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143CF-042A-436D-84C0-1E4868CE77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765C7-39D5-43AA-8079-37216FAF5183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89956-1A1F-4928-BFA2-8E22A3803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2EFF9-CEEC-4E75-AC85-14514EA554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F4DF1-B28A-4803-A7CB-559559E84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6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82DAC27-BD20-40E7-BB78-C7781B98B0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51" t="13056" r="17733" b="5139"/>
          <a:stretch/>
        </p:blipFill>
        <p:spPr>
          <a:xfrm>
            <a:off x="1423987" y="172414"/>
            <a:ext cx="9344025" cy="6513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89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2021-01-12T09:41:47Z</dcterms:created>
  <dcterms:modified xsi:type="dcterms:W3CDTF">2021-01-12T09:42:34Z</dcterms:modified>
</cp:coreProperties>
</file>