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6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6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9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72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16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50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74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00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17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76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99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14C0B-BB77-4349-9766-4A80FB2510B6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B920D-A573-4BE0-BA50-4E4BBAF08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97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eroglyphic Alphabet Magnets @amandaformaro Kix Cere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36" y="501770"/>
            <a:ext cx="4381829" cy="3439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ieroglyphic Alphabet Magnets @amandaformaro Kix Cereal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676" y="3184634"/>
            <a:ext cx="4646557" cy="3204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ieroglyphic Alphabet Magnets @amandaformaro Kix Cereal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84" b="22043"/>
          <a:stretch/>
        </p:blipFill>
        <p:spPr bwMode="auto">
          <a:xfrm>
            <a:off x="7578942" y="303617"/>
            <a:ext cx="3835291" cy="33855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97741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Mears, James</dc:creator>
  <cp:lastModifiedBy>Mears, James</cp:lastModifiedBy>
  <cp:revision>1</cp:revision>
  <dcterms:created xsi:type="dcterms:W3CDTF">2021-01-11T15:59:50Z</dcterms:created>
  <dcterms:modified xsi:type="dcterms:W3CDTF">2021-01-11T16:00:07Z</dcterms:modified>
</cp:coreProperties>
</file>