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77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5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3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3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09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3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4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9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6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2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E1B56-AFD0-431E-9DAD-E0D14C03441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DA92-6491-44BC-AA85-4B91D2C62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7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252248"/>
            <a:ext cx="329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Set A questions</a:t>
            </a:r>
            <a:endParaRPr lang="en-GB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8735"/>
          <a:stretch/>
        </p:blipFill>
        <p:spPr>
          <a:xfrm>
            <a:off x="653769" y="1062886"/>
            <a:ext cx="8553293" cy="54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1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87" t="25332" r="13577" b="46021"/>
          <a:stretch/>
        </p:blipFill>
        <p:spPr>
          <a:xfrm>
            <a:off x="298422" y="1008992"/>
            <a:ext cx="11865298" cy="3421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80027" y="1828800"/>
            <a:ext cx="2364828" cy="2396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09903" y="252248"/>
            <a:ext cx="329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Set A answers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269047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252248"/>
            <a:ext cx="329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Set B questions</a:t>
            </a:r>
            <a:endParaRPr lang="en-GB" sz="3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4368"/>
          <a:stretch/>
        </p:blipFill>
        <p:spPr>
          <a:xfrm>
            <a:off x="953315" y="837023"/>
            <a:ext cx="8837072" cy="57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252248"/>
            <a:ext cx="329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Set B answers</a:t>
            </a:r>
            <a:endParaRPr lang="en-GB" sz="32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 b="6666"/>
          <a:stretch/>
        </p:blipFill>
        <p:spPr>
          <a:xfrm>
            <a:off x="1505107" y="804041"/>
            <a:ext cx="9181785" cy="55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2</cp:revision>
  <dcterms:created xsi:type="dcterms:W3CDTF">2021-01-11T08:16:05Z</dcterms:created>
  <dcterms:modified xsi:type="dcterms:W3CDTF">2021-01-11T08:27:13Z</dcterms:modified>
</cp:coreProperties>
</file>