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4"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E759-65E0-4D1F-A7A9-68D3B956B4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1C928C2-A9B7-4FF5-8EF5-DB194156C6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F91EF07-2305-412D-85B2-DB2E55587F32}"/>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1B8758AB-E502-4008-93DB-E2ED8A9A62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854657-6A13-483F-A504-3E6B96B9711D}"/>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1053545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71788-CD00-4575-A000-546B390B154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2645D21-8B1F-48E5-BBB7-8F320663B3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5E497FE-898A-4FAB-B578-D16B3ACE9021}"/>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9B3BCF60-5BD2-46FF-A7BC-F5ADBCD08E1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C9708C-837E-4890-B664-F9423D19D26B}"/>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54053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C3D6CB-3107-47B8-96A6-3B81C8C299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88A516-493C-4B0B-B433-BF1337BACA2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F332DF2-868F-4D50-875E-9A2F289C368A}"/>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E1805676-AA84-46F5-9708-64F02DD2B65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A27A817-427F-4AD8-BB2D-C8E28E16E138}"/>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2343140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E80DD-D589-4133-9AA8-3B4BDE7346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7BD004-2D82-4604-B5DB-AD6E4EF04B6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9FB1499-F4D7-458B-B926-F7CEB1156181}"/>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CB5469B2-E6AC-4B0C-B7D6-FB80232632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9195E84-2CFB-43F3-806F-DCCD69870290}"/>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576128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F98817-241F-4171-9E35-B1F90C484B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BE9C647-1D96-4B87-BB2F-7FFE903EE8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A93E63-5C1C-478D-AAD9-D423EF30B57C}"/>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29AEFD82-DDB0-481F-9CFE-4513585840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7CEF79-6409-4295-A8CA-4E6C8E304358}"/>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2608840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A4359-B3F3-4796-91CA-543F7845B41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513A730-F529-4B25-AB64-A54F8AE82B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3F811B3-25FD-47A0-A51B-AEDECAEE47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8634166-FF28-47B7-8249-1283EAEAC7DB}"/>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6" name="Footer Placeholder 5">
            <a:extLst>
              <a:ext uri="{FF2B5EF4-FFF2-40B4-BE49-F238E27FC236}">
                <a16:creationId xmlns:a16="http://schemas.microsoft.com/office/drawing/2014/main" id="{9E044766-3A26-45A6-A15B-EE622C1F301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F1A163-07BF-45E8-93D8-C5824DF7AEDC}"/>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149077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952AC-5F65-4F18-9406-54199AE7360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E418D2F-D32B-411E-A4CF-C5DD4210FD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14F0B07-A857-4F84-B44B-1D8792EA5BD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7707365-32B8-4720-86A0-1FC174522D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897B26-E79C-4114-9481-2E8D561BDA6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87AB6BD-B372-4122-A917-B79C17A2EA8E}"/>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8" name="Footer Placeholder 7">
            <a:extLst>
              <a:ext uri="{FF2B5EF4-FFF2-40B4-BE49-F238E27FC236}">
                <a16:creationId xmlns:a16="http://schemas.microsoft.com/office/drawing/2014/main" id="{02507111-6EF6-46C5-B3D9-CFFCB3967D0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6107A48-1087-42F0-A374-53AF7C4EAD92}"/>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12361751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39456-51C3-4CEA-8DF3-0DF0D20D7D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7BBD2D5-C6BE-4EB6-ABC8-6023E3A9F2BC}"/>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4" name="Footer Placeholder 3">
            <a:extLst>
              <a:ext uri="{FF2B5EF4-FFF2-40B4-BE49-F238E27FC236}">
                <a16:creationId xmlns:a16="http://schemas.microsoft.com/office/drawing/2014/main" id="{532A0B92-B740-49BA-A978-BBD156F85EC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5B69C0E-2931-426C-A573-B39E8A6F70D6}"/>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38302566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4B621DC-A69E-4684-89C4-1B8B5AC705C6}"/>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3" name="Footer Placeholder 2">
            <a:extLst>
              <a:ext uri="{FF2B5EF4-FFF2-40B4-BE49-F238E27FC236}">
                <a16:creationId xmlns:a16="http://schemas.microsoft.com/office/drawing/2014/main" id="{750F3EC2-420A-4EA2-B337-039506293EE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B4D8828-4476-495B-971D-E8CC316FCD48}"/>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11098228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399E4-95E1-4BBA-9F7A-248D87FA9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3AFA532-0AFF-48AD-A08E-366BB24658B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1D987F-9899-4BFC-908B-D34422F7E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EFE645D-0F1D-4D34-A31A-A39E7680A0CF}"/>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6" name="Footer Placeholder 5">
            <a:extLst>
              <a:ext uri="{FF2B5EF4-FFF2-40B4-BE49-F238E27FC236}">
                <a16:creationId xmlns:a16="http://schemas.microsoft.com/office/drawing/2014/main" id="{D7D7057B-F671-4916-8FF9-767F5C67CB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0B245A6-A695-4D5F-AD27-2EFBA92055CD}"/>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1549005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4FBC2-3574-4DC4-888C-FE5945133B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CFE1CD3-2956-4B05-862C-F1ECAE7CD2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65A5C7-E8A4-4A64-8769-CABE315B4A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6EEF00-A19F-41FF-AAB1-6B500AEE38B4}"/>
              </a:ext>
            </a:extLst>
          </p:cNvPr>
          <p:cNvSpPr>
            <a:spLocks noGrp="1"/>
          </p:cNvSpPr>
          <p:nvPr>
            <p:ph type="dt" sz="half" idx="10"/>
          </p:nvPr>
        </p:nvSpPr>
        <p:spPr/>
        <p:txBody>
          <a:bodyPr/>
          <a:lstStyle/>
          <a:p>
            <a:fld id="{4658C18E-8F8B-42C9-AF1F-F43032763955}" type="datetimeFigureOut">
              <a:rPr lang="en-GB" smtClean="0"/>
              <a:t>11/01/2021</a:t>
            </a:fld>
            <a:endParaRPr lang="en-GB"/>
          </a:p>
        </p:txBody>
      </p:sp>
      <p:sp>
        <p:nvSpPr>
          <p:cNvPr id="6" name="Footer Placeholder 5">
            <a:extLst>
              <a:ext uri="{FF2B5EF4-FFF2-40B4-BE49-F238E27FC236}">
                <a16:creationId xmlns:a16="http://schemas.microsoft.com/office/drawing/2014/main" id="{F3C44DA0-8630-426E-8CF1-8C07ADC316A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E57701-2D09-4F6A-B494-5FC1EEAADF82}"/>
              </a:ext>
            </a:extLst>
          </p:cNvPr>
          <p:cNvSpPr>
            <a:spLocks noGrp="1"/>
          </p:cNvSpPr>
          <p:nvPr>
            <p:ph type="sldNum" sz="quarter" idx="12"/>
          </p:nvPr>
        </p:nvSpPr>
        <p:spPr/>
        <p:txBody>
          <a:bodyPr/>
          <a:lstStyle/>
          <a:p>
            <a:fld id="{13F9874A-3166-4BDC-870E-2FD75A5A559D}" type="slidenum">
              <a:rPr lang="en-GB" smtClean="0"/>
              <a:t>‹#›</a:t>
            </a:fld>
            <a:endParaRPr lang="en-GB"/>
          </a:p>
        </p:txBody>
      </p:sp>
    </p:spTree>
    <p:extLst>
      <p:ext uri="{BB962C8B-B14F-4D97-AF65-F5344CB8AC3E}">
        <p14:creationId xmlns:p14="http://schemas.microsoft.com/office/powerpoint/2010/main" val="3735572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A4ACF8-37FC-48C4-B59A-6D67D9C69B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50777ED-794D-4749-A9B3-BFB30D0440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BEE5999-F346-48EF-9B05-E4135B2247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58C18E-8F8B-42C9-AF1F-F43032763955}" type="datetimeFigureOut">
              <a:rPr lang="en-GB" smtClean="0"/>
              <a:t>11/01/2021</a:t>
            </a:fld>
            <a:endParaRPr lang="en-GB"/>
          </a:p>
        </p:txBody>
      </p:sp>
      <p:sp>
        <p:nvSpPr>
          <p:cNvPr id="5" name="Footer Placeholder 4">
            <a:extLst>
              <a:ext uri="{FF2B5EF4-FFF2-40B4-BE49-F238E27FC236}">
                <a16:creationId xmlns:a16="http://schemas.microsoft.com/office/drawing/2014/main" id="{AADABD4B-E938-4C66-8F0E-F18820DE790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F7CC1D5-BA16-4B8C-BFA2-9D7B63CF015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F9874A-3166-4BDC-870E-2FD75A5A559D}" type="slidenum">
              <a:rPr lang="en-GB" smtClean="0"/>
              <a:t>‹#›</a:t>
            </a:fld>
            <a:endParaRPr lang="en-GB"/>
          </a:p>
        </p:txBody>
      </p:sp>
    </p:spTree>
    <p:extLst>
      <p:ext uri="{BB962C8B-B14F-4D97-AF65-F5344CB8AC3E}">
        <p14:creationId xmlns:p14="http://schemas.microsoft.com/office/powerpoint/2010/main" val="3900014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2E4FB8D-E3E5-4AEC-9B26-50A96A41E61E}"/>
              </a:ext>
            </a:extLst>
          </p:cNvPr>
          <p:cNvPicPr>
            <a:picLocks noChangeAspect="1"/>
          </p:cNvPicPr>
          <p:nvPr/>
        </p:nvPicPr>
        <p:blipFill rotWithShape="1">
          <a:blip r:embed="rId2"/>
          <a:srcRect l="16584" t="20139" r="18671" b="10074"/>
          <a:stretch/>
        </p:blipFill>
        <p:spPr>
          <a:xfrm>
            <a:off x="0" y="944880"/>
            <a:ext cx="12110720" cy="5656560"/>
          </a:xfrm>
          <a:prstGeom prst="rect">
            <a:avLst/>
          </a:prstGeom>
        </p:spPr>
      </p:pic>
      <p:sp>
        <p:nvSpPr>
          <p:cNvPr id="6" name="TextBox 5">
            <a:extLst>
              <a:ext uri="{FF2B5EF4-FFF2-40B4-BE49-F238E27FC236}">
                <a16:creationId xmlns:a16="http://schemas.microsoft.com/office/drawing/2014/main" id="{0D1A64A6-E15A-4C40-9629-8E1885095B84}"/>
              </a:ext>
            </a:extLst>
          </p:cNvPr>
          <p:cNvSpPr txBox="1"/>
          <p:nvPr/>
        </p:nvSpPr>
        <p:spPr>
          <a:xfrm>
            <a:off x="365760" y="132080"/>
            <a:ext cx="11379200" cy="738664"/>
          </a:xfrm>
          <a:prstGeom prst="rect">
            <a:avLst/>
          </a:prstGeom>
          <a:noFill/>
        </p:spPr>
        <p:txBody>
          <a:bodyPr wrap="square" rtlCol="0">
            <a:spAutoFit/>
          </a:bodyPr>
          <a:lstStyle/>
          <a:p>
            <a:r>
              <a:rPr lang="en-GB" sz="1400" b="1" i="1" u="sng" dirty="0">
                <a:latin typeface="Comic Sans MS" panose="030F0702030302020204" pitchFamily="66" charset="0"/>
              </a:rPr>
              <a:t>You will need a dice and a counter each. </a:t>
            </a:r>
          </a:p>
          <a:p>
            <a:r>
              <a:rPr lang="en-GB" sz="1400" dirty="0">
                <a:latin typeface="Comic Sans MS" panose="030F0702030302020204" pitchFamily="66" charset="0"/>
              </a:rPr>
              <a:t>Roll the dice to see which number you will start on, then every time you roll again, move across the board to the word that is in the next column but matching the number you rolled (read it out loud). The winner is the first to get to the end of the board. </a:t>
            </a:r>
          </a:p>
        </p:txBody>
      </p:sp>
    </p:spTree>
    <p:extLst>
      <p:ext uri="{BB962C8B-B14F-4D97-AF65-F5344CB8AC3E}">
        <p14:creationId xmlns:p14="http://schemas.microsoft.com/office/powerpoint/2010/main" val="42666179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68</Words>
  <Application>Microsoft Office PowerPoint</Application>
  <PresentationFormat>Widescreen</PresentationFormat>
  <Paragraphs>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Collinson</dc:creator>
  <cp:lastModifiedBy>Charlotte Collinson</cp:lastModifiedBy>
  <cp:revision>1</cp:revision>
  <dcterms:created xsi:type="dcterms:W3CDTF">2021-01-11T09:27:21Z</dcterms:created>
  <dcterms:modified xsi:type="dcterms:W3CDTF">2021-01-11T09:32:29Z</dcterms:modified>
</cp:coreProperties>
</file>