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FDCF-7D7B-4E50-A7DF-D620B4D14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8C2E5-A105-48E5-A6DF-274A7B77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9765-C713-4F87-99F6-379484D0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73E9-73FF-40A2-9132-11AC4D83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BB20-9635-4091-9F56-5AA24DD4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6CF2-1074-41B1-BE75-91AB653C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36A2-E219-46B3-A413-1A528EB08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00AB-06EB-48D9-8F84-BA11C5A8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B254-A3B7-4A6C-9226-1243F96C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B6767-661E-485D-9D06-A493700B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3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F5349-F14B-458B-9092-2EB52B3E9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15F65-6F12-4010-B993-141D5CDF4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74BF-CAC6-4450-9BDB-E17259A3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BD1F-0C30-4B9C-85C5-7FBA941C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EF5D-49BF-4742-AE8D-D8A40AE5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6FB5-CC6F-49AE-AE57-85971AB1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C773-BB7B-432E-B4E1-FE47225C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1F5E-4CCD-49F7-A95D-8DCB34A5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569F-143A-4DF4-AE62-441E2279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C86D-E29F-4636-90DB-AC59FE30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4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92F6-13B4-46E1-AD0C-8F42AD5C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8B9A8-5438-4A69-BCE0-5065AA5D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4512-C4A3-4D79-9F65-CD7EC28D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BED72-F7DD-4C7B-ACF2-6E1727FE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867A-0007-41C1-AADC-7992B96C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7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0C7D-0671-46A3-B0F3-29F01D9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6BA1-EA7A-4ABA-A07D-3950C642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567C0-AE08-4FF3-94D8-DE1C2C7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B98FE-CA10-480B-9841-75C75258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25C99-D624-43BA-94C3-6B4F7F02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AD1C-8683-4BC8-8C67-705B0573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BD9B-8E01-4E0C-89FC-D272BC7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6C2D-20B5-4867-AA73-0395B8D4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0173A-D97E-4EAE-909A-1F4540BF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92848-AE99-468D-AE26-7844FCE27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70FE9-DE0D-496C-9A99-02C9A0887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46C77-7D54-45DB-B8D9-D64F7BF7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9D37-7E2E-4D1A-A10B-F138DD4D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B3820-FC70-4DB1-9515-EB35CC42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5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163A-3D43-458F-A7BD-330117D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FDB2-000B-4A8E-B198-F806FC89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0F9C4-55D5-41B2-9927-20637584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94D9C-BA72-4993-B845-9C0DAA9D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39EE1-313A-4506-BAE3-EFB0B6D3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53560-8554-47E1-B0DE-43E3C695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470A9-8EFC-432E-A46F-8951FDD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591B-AAA1-46F8-AACE-6D56631B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FE5F-C460-4C0F-988A-3ABEBE91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3A4CD-7D0F-4DC9-839E-47E8F1CFD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BDE8C-3BB4-4B03-9BDC-68E6BEE9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F6EC-D75F-49DF-8F8B-859711D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9C4B-9471-4D89-9D52-650B2E75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C015-0D76-4D40-8A40-057C6083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11224-989D-4751-9C7D-91606256C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E8C7E-55BB-4155-AD39-0CB8C256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5C1CD-46DD-4911-970F-BE8D880C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E464A-C523-4E91-8D20-EA2CD3DA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A884-6AEF-451F-A95A-4C8197F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2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E4F76-CBA7-4D9E-A832-29B02BE4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9AB73-45CD-4A45-B26B-D05A4CD1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8E59-CA80-4F85-BAFA-04B71C700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3B88-59BD-4F41-9CE5-004FB74F35D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B604E-3977-4279-8B60-FB797736E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F502B-C8F2-4DD0-A543-72BC954FE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BF93-D854-49D7-8B9C-C398ED633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437C-BD23-493A-8C79-883B4E01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56806" r="21641" b="27917"/>
          <a:stretch/>
        </p:blipFill>
        <p:spPr>
          <a:xfrm>
            <a:off x="428625" y="352424"/>
            <a:ext cx="6915150" cy="104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8C2D1-2EBD-411D-95AF-B1BAB58B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56806" r="21641" b="27917"/>
          <a:stretch/>
        </p:blipFill>
        <p:spPr>
          <a:xfrm>
            <a:off x="428625" y="1400175"/>
            <a:ext cx="6915150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5491D-392E-42CD-926B-2D52E5A5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56806" r="21641" b="27917"/>
          <a:stretch/>
        </p:blipFill>
        <p:spPr>
          <a:xfrm>
            <a:off x="428625" y="2557144"/>
            <a:ext cx="6915150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D1AB2-BDFF-43FE-B768-373EA3180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56806" r="21641" b="27917"/>
          <a:stretch/>
        </p:blipFill>
        <p:spPr>
          <a:xfrm>
            <a:off x="428625" y="3714113"/>
            <a:ext cx="6915150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A066E-F23F-429F-BDF3-6E882BBD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0" t="56806" r="21641" b="27917"/>
          <a:stretch/>
        </p:blipFill>
        <p:spPr>
          <a:xfrm>
            <a:off x="327025" y="4933949"/>
            <a:ext cx="6915150" cy="10477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963781-D364-4A50-8F7B-23993B204068}"/>
              </a:ext>
            </a:extLst>
          </p:cNvPr>
          <p:cNvSpPr txBox="1"/>
          <p:nvPr/>
        </p:nvSpPr>
        <p:spPr>
          <a:xfrm>
            <a:off x="7914640" y="670560"/>
            <a:ext cx="34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you do not have any 1ps to use, you can print these one off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0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DFA90-753C-4E12-B395-809CBD67B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0" t="23333" r="22812" b="7084"/>
          <a:stretch/>
        </p:blipFill>
        <p:spPr>
          <a:xfrm>
            <a:off x="285749" y="123825"/>
            <a:ext cx="9686926" cy="67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A7996-0860-4B92-9B4B-8F383DB19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22963" r="22417" b="8593"/>
          <a:stretch/>
        </p:blipFill>
        <p:spPr>
          <a:xfrm>
            <a:off x="233680" y="152399"/>
            <a:ext cx="9611360" cy="66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8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2021-01-11T09:47:43Z</dcterms:created>
  <dcterms:modified xsi:type="dcterms:W3CDTF">2021-01-11T09:56:02Z</dcterms:modified>
</cp:coreProperties>
</file>