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0EA4B-2931-4BBF-A725-B847695E9D69}" v="2" dt="2021-01-11T10:24:28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" userId="7c1797a2-1919-4569-a1e4-399a7007f65b" providerId="ADAL" clId="{0B10EA4B-2931-4BBF-A725-B847695E9D69}"/>
    <pc:docChg chg="custSel modSld">
      <pc:chgData name="Charlotte" userId="7c1797a2-1919-4569-a1e4-399a7007f65b" providerId="ADAL" clId="{0B10EA4B-2931-4BBF-A725-B847695E9D69}" dt="2021-01-11T10:24:28.239" v="2" actId="1076"/>
      <pc:docMkLst>
        <pc:docMk/>
      </pc:docMkLst>
      <pc:sldChg chg="addSp delSp modSp mod">
        <pc:chgData name="Charlotte" userId="7c1797a2-1919-4569-a1e4-399a7007f65b" providerId="ADAL" clId="{0B10EA4B-2931-4BBF-A725-B847695E9D69}" dt="2021-01-11T10:24:28.239" v="2" actId="1076"/>
        <pc:sldMkLst>
          <pc:docMk/>
          <pc:sldMk cId="172221098" sldId="256"/>
        </pc:sldMkLst>
        <pc:picChg chg="add mod">
          <ac:chgData name="Charlotte" userId="7c1797a2-1919-4569-a1e4-399a7007f65b" providerId="ADAL" clId="{0B10EA4B-2931-4BBF-A725-B847695E9D69}" dt="2021-01-11T10:24:28.239" v="2" actId="1076"/>
          <ac:picMkLst>
            <pc:docMk/>
            <pc:sldMk cId="172221098" sldId="256"/>
            <ac:picMk id="2" creationId="{150EA6B9-B888-467F-B8B9-F110551E8A97}"/>
          </ac:picMkLst>
        </pc:picChg>
        <pc:picChg chg="del">
          <ac:chgData name="Charlotte" userId="7c1797a2-1919-4569-a1e4-399a7007f65b" providerId="ADAL" clId="{0B10EA4B-2931-4BBF-A725-B847695E9D69}" dt="2021-01-11T10:24:25.403" v="0" actId="478"/>
          <ac:picMkLst>
            <pc:docMk/>
            <pc:sldMk cId="172221098" sldId="256"/>
            <ac:picMk id="6" creationId="{75D09D6D-477F-478B-9FC5-EEB50C5E8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3921-1CD1-460A-A8A5-6E9587B21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689DF-76D2-451F-B8B1-DC379C9F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088F-0B0D-4BBA-B3C5-A208BE59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7393-D2C1-41B7-8FC9-19363D4C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C8C0-C8D9-4205-85F2-9AB36C8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86A9-E3B0-4C9A-968B-A762D9D7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521F9-897F-4C4F-8E2A-F7C847573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32CB-69DD-433F-9269-DC012836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ED71-E44C-4E8B-B947-12C0409D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5949-55A1-40D1-B6BD-D217256A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E1E28-6715-4597-99DF-227DE705D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D2966-8DEA-4BB0-B542-6674377F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1A0E-1A09-453E-9425-1C9802BB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1204-1F44-4A89-9F73-F5BF9224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F4ABA-6EFD-4974-919E-64443CBC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6829-C721-4087-AAA7-50032B19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EEFE-5A39-4927-B954-253268DE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19D4-C1E0-4EE9-97FE-3E53585C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4B1A3-67B9-46A9-8B16-80F2AB1A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8951-3304-4F79-8A27-17D56AA4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9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629B-58BE-4633-8177-5767E52A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5310-75F5-4085-95AF-6F92D45C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42E1-311E-4825-AE14-F9573A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8538-9912-4A7E-959A-F21E58E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1689-EE1A-4558-B53F-DE54C08F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032-4658-4B42-8C3D-455055BF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4F74-BDA4-483A-AF58-7014B5112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89B0-EA43-45B9-8CEE-8EE431AEE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133B2-24E6-417F-AC30-B11EE6DE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AEA08-3500-4D95-9955-E3D99922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DF3CB-03CE-4DBA-BBAB-92279C52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0561-2AEB-4016-8F31-596C8468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561B0-126F-4341-8855-A94E549B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30329-A6CF-4F97-A508-3F75CB042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177D3-1388-4839-A730-A13CBCE8F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024B3-564E-4AE1-B158-D36CE1D3C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3626E-C05F-4B45-9BC9-E9DA41C2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B0BEE-50AA-4CB5-98F3-69FB27F6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44EC0-796F-46E0-9355-A7FD32AE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01E7-E9F1-49F5-840D-8E83E00C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04012-97F2-443F-ABC6-F884D082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54285-DED3-467D-86E4-11EDB11E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1989E-F719-401F-9F4A-32A36441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5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06ACF-8AE9-4CC5-8F7C-0A15E309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8E28D-8BFB-46F8-B78C-D5F166F8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96E5D-9466-4E81-B182-784A822F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DD82-0B41-4EAA-9B55-6BFF957A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2E26-3BC0-473A-AF9B-5708C631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F1130-0DB5-49D3-B531-1DCB7525B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2B9B-0419-46FE-95BA-D5369E70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136B2-552A-43A0-A1E4-94EAA83E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42C4D-9117-4598-A16B-DC3C369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5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7B9-1899-46EB-8C5C-3A141DC2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9E802-E319-493E-8461-91AC148C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273C-C9B6-48E2-8002-1796B1EFE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3AE2C-D8BB-4962-8613-0E0230FC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4AC6-0602-47A0-BA17-93D62061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36320-7E09-498F-AD71-96A2DB49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8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496E3-D999-490A-B10D-D10A7C43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5B2A5-3B04-4435-A8EE-01E8F9E6E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B3D0-3D96-4D70-8086-CC6ED36D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DA24-8DA2-4017-A8E3-25760FD5DAF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4B954-0BEE-47E6-AC51-108DDBD3D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C4CF-EFD3-4BED-AC5F-04265BA73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DD10-E86D-4C0D-8A71-C86BD758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1D72457-2475-4A08-BA52-E00671D4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78298"/>
            <a:ext cx="3514725" cy="26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DEF1B-DBB1-4F95-960C-7F44EE36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9" y="2987026"/>
            <a:ext cx="3616642" cy="2766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FB275-74C5-4890-9A99-947C4BD97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25" y="378013"/>
            <a:ext cx="4790899" cy="3605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B2940-1442-4A7A-B3CA-0C02E5CF8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67" y="3425176"/>
            <a:ext cx="3099449" cy="3099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813C6-3609-47F6-BDE8-CF841393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050" y="586724"/>
            <a:ext cx="2074556" cy="2766075"/>
          </a:xfrm>
          <a:prstGeom prst="rect">
            <a:avLst/>
          </a:prstGeom>
        </p:spPr>
      </p:pic>
      <p:pic>
        <p:nvPicPr>
          <p:cNvPr id="2" name="Picture 2" descr="Image result for maasai tribe necklaces">
            <a:extLst>
              <a:ext uri="{FF2B5EF4-FFF2-40B4-BE49-F238E27FC236}">
                <a16:creationId xmlns:a16="http://schemas.microsoft.com/office/drawing/2014/main" id="{150EA6B9-B888-467F-B8B9-F110551E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684262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2021-01-11T09:58:57Z</dcterms:created>
  <dcterms:modified xsi:type="dcterms:W3CDTF">2021-01-11T10:24:45Z</dcterms:modified>
</cp:coreProperties>
</file>