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6551D-5F37-4565-801C-417FF2647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EBD170-085B-4DEF-96B3-8A9022162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871D7-B232-416F-B908-853AAE05C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F5242-0578-4C5D-B410-5139322C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4ED25-9BCE-4681-B09C-FF806718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08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696CD-06B1-471A-BDE9-1BA0DB372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B7274-8B1F-4C42-9494-03B9B5C88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7E7A-1C59-405C-B605-86918F222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6589A-94D1-472F-B241-9B9EEDB2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45593-D8B6-4C98-8040-0A25C2B0C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10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0CA6A-0C81-4108-9753-81B8F00B90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24A8D6-BB93-49E6-BC89-E35638F37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DCC69-F4E5-42EE-B2E4-D0AC22E2A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5DEBE-39B9-47F1-8976-85CEE2B6D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E8B00-B41C-40D1-8C8B-F92E22CDC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52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1C216-F4CC-4984-82DA-00051AC9A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BBB66-3150-4D50-9698-BACE95F0C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D0461-E1A3-4440-ADBA-5A60A683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D9207-02D2-4111-A7BC-298D4E9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B398F-EA39-4DD3-B73A-36AFB65C9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76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3DBE4-2C3B-4A40-8A88-D81A0C3A5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8BB4E-9F53-49F0-B4FE-A87BBE359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91C77-DFD9-43C7-9D30-37E45542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38332-BEB6-4D4E-80BA-353E81620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D455B-7B9E-4674-B7F3-B98B4417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94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97116-FA98-4C81-A86C-7541898ED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78D90-A311-405A-A733-38F9FC5D9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3BC29C-E9DB-440D-9095-AFBB24868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CE7DF-A43B-4A3F-89A7-75742716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0DF87-CBAC-43FD-A728-EF3D34F02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98A32-83F2-410D-B6D2-A57EFB088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226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1D88E-0B39-4271-9A29-C225F877A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79A0E-C2E6-4235-B655-1B09E79E6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44BDA4-3DC6-47FA-8D97-983AACF79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E6F6E2-8990-46E8-9D14-4944F3A5F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5FF81C-85B8-4649-B6B5-66DD158D8B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FE8DE-0F72-4614-B6BE-881BEE83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E56C63-2F4D-4790-8F18-BCE9CDA23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BFBC96-C9A3-4194-B43E-B0F957C92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082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44556-D609-4A2E-905D-7F7558D92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A0FD97-5778-49B2-931D-B1062259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B60C08-EC82-45B9-9534-8DF91E50D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1D8476-4111-45A6-99ED-545333B4B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41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DCF850-0F63-44EC-AF2A-686BB049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3A16D2-241B-42EC-83AF-27E44FEC2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66730-AC5E-4A27-8686-070BB3A6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437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4A93A-80D0-4350-A91E-378EB2037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1A076-4B7A-43BB-B029-4D1CB6302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41700-2F07-40A3-94B5-B533A5D89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0C995-ED25-413F-83F0-743E2141A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A5F3B-B66F-4329-AEDF-29422E0B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9DB1A9-1C50-4EB8-A3CC-C8864BBD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7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1978-102B-4DA8-B6CF-3972D7D5D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66617A-E0B8-4DA1-B66B-915B94983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6D497-95B1-46CE-BB4C-838D269C1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93709-C7A2-4953-882C-69F00DE1E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477FF3-8B09-4CF9-8E58-89EA0D113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82975-472A-4D02-809A-C07284683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657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269DEA-7D1B-4D94-8385-0A3633BC0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C1251-0554-4158-BBAB-F28AEF241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D7D0D-D057-4B1D-9476-3A1DAA6E5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2098A-804E-4279-891C-ABC3DD28AEE4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BC4B4-C031-4BFB-835E-5794050C2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E4173-ACFC-46E8-850C-29D90C3B4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176F3-43D3-438A-AAF2-75BC3F259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40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995D50-441A-4002-AB6D-CBC9EA4B6C7F}"/>
              </a:ext>
            </a:extLst>
          </p:cNvPr>
          <p:cNvSpPr txBox="1"/>
          <p:nvPr/>
        </p:nvSpPr>
        <p:spPr>
          <a:xfrm>
            <a:off x="952500" y="405884"/>
            <a:ext cx="1895475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600" b="1" dirty="0" err="1">
                <a:latin typeface="Twinkl SemiBold" pitchFamily="2" charset="0"/>
              </a:rPr>
              <a:t>th</a:t>
            </a:r>
            <a:endParaRPr lang="en-GB" altLang="en-US" sz="6600" b="1" dirty="0">
              <a:latin typeface="Twinkl SemiBold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F4111F-5EAD-44B1-B7B5-8451575278B6}"/>
              </a:ext>
            </a:extLst>
          </p:cNvPr>
          <p:cNvSpPr txBox="1"/>
          <p:nvPr/>
        </p:nvSpPr>
        <p:spPr>
          <a:xfrm>
            <a:off x="2638425" y="40588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600" b="1" dirty="0" err="1">
                <a:latin typeface="Twinkl SemiBold" pitchFamily="2" charset="0"/>
              </a:rPr>
              <a:t>ch</a:t>
            </a:r>
            <a:endParaRPr lang="en-GB" altLang="en-US" sz="6600" b="1" dirty="0">
              <a:latin typeface="Twinkl SemiBold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ACF206-2675-4C8F-9A7D-FC7C4DD81A29}"/>
              </a:ext>
            </a:extLst>
          </p:cNvPr>
          <p:cNvSpPr txBox="1"/>
          <p:nvPr/>
        </p:nvSpPr>
        <p:spPr>
          <a:xfrm>
            <a:off x="6229350" y="40588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6600" b="1" dirty="0">
                <a:solidFill>
                  <a:prstClr val="black"/>
                </a:solidFill>
                <a:latin typeface="Twinkl SemiBold" pitchFamily="2" charset="0"/>
              </a:rPr>
              <a:t>s</a:t>
            </a:r>
            <a:r>
              <a:rPr kumimoji="0" lang="en-GB" alt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inkl SemiBold" pitchFamily="2" charset="0"/>
                <a:ea typeface="+mn-ea"/>
                <a:cs typeface="+mn-cs"/>
              </a:rPr>
              <a:t>h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841CCCC-3B20-41FB-8155-985B4F85EA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44679"/>
              </p:ext>
            </p:extLst>
          </p:nvPr>
        </p:nvGraphicFramePr>
        <p:xfrm>
          <a:off x="981075" y="361950"/>
          <a:ext cx="10182225" cy="6090166"/>
        </p:xfrm>
        <a:graphic>
          <a:graphicData uri="http://schemas.openxmlformats.org/drawingml/2006/table">
            <a:tbl>
              <a:tblPr/>
              <a:tblGrid>
                <a:gridCol w="10182225">
                  <a:extLst>
                    <a:ext uri="{9D8B030D-6E8A-4147-A177-3AD203B41FA5}">
                      <a16:colId xmlns:a16="http://schemas.microsoft.com/office/drawing/2014/main" val="2519830275"/>
                    </a:ext>
                  </a:extLst>
                </a:gridCol>
              </a:tblGrid>
              <a:tr h="1276504">
                <a:tc>
                  <a:txBody>
                    <a:bodyPr/>
                    <a:lstStyle/>
                    <a:p>
                      <a:r>
                        <a:rPr lang="en-GB" dirty="0"/>
                        <a:t>   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836648"/>
                  </a:ext>
                </a:extLst>
              </a:tr>
              <a:tr h="481366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867052"/>
                  </a:ext>
                </a:extLst>
              </a:tr>
            </a:tbl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BF5C5A-3B1B-4C9B-9262-7795BB8D0C7E}"/>
              </a:ext>
            </a:extLst>
          </p:cNvPr>
          <p:cNvCxnSpPr>
            <a:cxnSpLocks/>
          </p:cNvCxnSpPr>
          <p:nvPr/>
        </p:nvCxnSpPr>
        <p:spPr>
          <a:xfrm>
            <a:off x="4077586" y="361950"/>
            <a:ext cx="0" cy="609016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3FF11F2-AC25-41CF-8A69-B0119CA3A4CE}"/>
              </a:ext>
            </a:extLst>
          </p:cNvPr>
          <p:cNvCxnSpPr>
            <a:cxnSpLocks/>
          </p:cNvCxnSpPr>
          <p:nvPr/>
        </p:nvCxnSpPr>
        <p:spPr>
          <a:xfrm>
            <a:off x="7526079" y="361950"/>
            <a:ext cx="0" cy="609016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6359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E0E150-54EC-461C-8A4E-42EFEEFCD0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66" y="5130644"/>
            <a:ext cx="1543050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F55152-CA20-40D1-9918-7D88929D34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43" y="3012281"/>
            <a:ext cx="1725613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BACF927-3EBD-4171-92BE-101C9DDF66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583" y="2681288"/>
            <a:ext cx="1393825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3B8D096-74CF-425E-B29C-351B5F6D0B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9" y="4848822"/>
            <a:ext cx="8143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AD3543-CB0F-41E8-8390-13E8936C7A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149" y="2971373"/>
            <a:ext cx="973138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58C08D3-0AEC-44F1-923A-6C0D123FBA9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180" y="5375411"/>
            <a:ext cx="13684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37BFB381-0ED5-4396-A0A7-EFF301EC3E5A}"/>
              </a:ext>
            </a:extLst>
          </p:cNvPr>
          <p:cNvGrpSpPr>
            <a:grpSpLocks/>
          </p:cNvGrpSpPr>
          <p:nvPr/>
        </p:nvGrpSpPr>
        <p:grpSpPr bwMode="auto">
          <a:xfrm>
            <a:off x="9514597" y="5075373"/>
            <a:ext cx="1389062" cy="1114425"/>
            <a:chOff x="6813687" y="3228010"/>
            <a:chExt cx="1853261" cy="1485562"/>
          </a:xfrm>
        </p:grpSpPr>
        <p:pic>
          <p:nvPicPr>
            <p:cNvPr id="12" name="Picture 4">
              <a:extLst>
                <a:ext uri="{FF2B5EF4-FFF2-40B4-BE49-F238E27FC236}">
                  <a16:creationId xmlns:a16="http://schemas.microsoft.com/office/drawing/2014/main" id="{F272D2E6-950A-4FBC-8816-3F448B39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3687" y="3228010"/>
              <a:ext cx="782934" cy="748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8">
              <a:extLst>
                <a:ext uri="{FF2B5EF4-FFF2-40B4-BE49-F238E27FC236}">
                  <a16:creationId xmlns:a16="http://schemas.microsoft.com/office/drawing/2014/main" id="{C9607545-28E0-45B1-B9D7-FBE84909900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5855" y="3976777"/>
              <a:ext cx="1037468" cy="736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9">
              <a:extLst>
                <a:ext uri="{FF2B5EF4-FFF2-40B4-BE49-F238E27FC236}">
                  <a16:creationId xmlns:a16="http://schemas.microsoft.com/office/drawing/2014/main" id="{0974DE01-4E1D-4D6C-BDB5-05C7D94AE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4083" y="3233268"/>
              <a:ext cx="882865" cy="812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95A97C0D-89A7-474B-9E7A-3BC8CAB72C5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817" y="2831306"/>
            <a:ext cx="1838325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4DEEBB4-1B80-4950-A087-B57B2CE93A8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00599" flipH="1">
            <a:off x="4339440" y="396258"/>
            <a:ext cx="178792" cy="207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3">
            <a:extLst>
              <a:ext uri="{FF2B5EF4-FFF2-40B4-BE49-F238E27FC236}">
                <a16:creationId xmlns:a16="http://schemas.microsoft.com/office/drawing/2014/main" id="{8BC66946-2837-4FF1-B1A8-656D95B21B25}"/>
              </a:ext>
            </a:extLst>
          </p:cNvPr>
          <p:cNvSpPr>
            <a:spLocks/>
          </p:cNvSpPr>
          <p:nvPr/>
        </p:nvSpPr>
        <p:spPr bwMode="auto">
          <a:xfrm>
            <a:off x="9249148" y="1040905"/>
            <a:ext cx="1643062" cy="684212"/>
          </a:xfrm>
          <a:prstGeom prst="roundRect">
            <a:avLst>
              <a:gd name="adj" fmla="val 9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252000" tIns="252000" rIns="252000" bIns="252000" anchor="ctr" anchorCtr="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Twinkl" charset="0"/>
                <a:cs typeface="Sassoon Infant Rg" pitchFamily="50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9600" b="1" dirty="0">
                <a:solidFill>
                  <a:srgbClr val="C91162"/>
                </a:solidFill>
                <a:latin typeface="Twinkl SemiBold" pitchFamily="2" charset="0"/>
              </a:rPr>
              <a:t>3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771D8B4-12D4-4579-8ECC-D2298DD3A80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648" y="739365"/>
            <a:ext cx="979487" cy="139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9BA44A0-606D-4CB6-9739-B0C5C4CED0B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891" y="715963"/>
            <a:ext cx="6843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2F5F4C3-88FB-4721-8A14-1399CA6969E1}"/>
              </a:ext>
            </a:extLst>
          </p:cNvPr>
          <p:cNvSpPr/>
          <p:nvPr/>
        </p:nvSpPr>
        <p:spPr>
          <a:xfrm>
            <a:off x="389719" y="2561926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A97B2BB-B7B2-4795-92C8-14A0617531A9}"/>
              </a:ext>
            </a:extLst>
          </p:cNvPr>
          <p:cNvSpPr/>
          <p:nvPr/>
        </p:nvSpPr>
        <p:spPr>
          <a:xfrm>
            <a:off x="368721" y="4607915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A3854D5-444D-4E71-9E37-F66549D549D9}"/>
              </a:ext>
            </a:extLst>
          </p:cNvPr>
          <p:cNvSpPr/>
          <p:nvPr/>
        </p:nvSpPr>
        <p:spPr>
          <a:xfrm>
            <a:off x="3190587" y="2547786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F0E86E0-1B0E-4F60-BBAC-6E0F41BA188A}"/>
              </a:ext>
            </a:extLst>
          </p:cNvPr>
          <p:cNvSpPr/>
          <p:nvPr/>
        </p:nvSpPr>
        <p:spPr>
          <a:xfrm>
            <a:off x="3203993" y="4664413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349E727-5303-44C1-9D0E-59A3454045C5}"/>
              </a:ext>
            </a:extLst>
          </p:cNvPr>
          <p:cNvSpPr/>
          <p:nvPr/>
        </p:nvSpPr>
        <p:spPr>
          <a:xfrm>
            <a:off x="5930090" y="2469254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38955CF4-FFFC-4AC3-8492-CD14D3E02151}"/>
              </a:ext>
            </a:extLst>
          </p:cNvPr>
          <p:cNvSpPr/>
          <p:nvPr/>
        </p:nvSpPr>
        <p:spPr>
          <a:xfrm>
            <a:off x="8864730" y="2525414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948AFEDB-0B06-4606-BA13-F62AFE31962E}"/>
              </a:ext>
            </a:extLst>
          </p:cNvPr>
          <p:cNvSpPr/>
          <p:nvPr/>
        </p:nvSpPr>
        <p:spPr>
          <a:xfrm>
            <a:off x="5990056" y="4672148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B3C5B73-43AD-4BA8-B5D3-AD6FD02879A5}"/>
              </a:ext>
            </a:extLst>
          </p:cNvPr>
          <p:cNvSpPr/>
          <p:nvPr/>
        </p:nvSpPr>
        <p:spPr>
          <a:xfrm>
            <a:off x="8917230" y="4705648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20D4EDF0-576F-4B7E-A896-775A26882686}"/>
              </a:ext>
            </a:extLst>
          </p:cNvPr>
          <p:cNvSpPr/>
          <p:nvPr/>
        </p:nvSpPr>
        <p:spPr>
          <a:xfrm>
            <a:off x="464848" y="515937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1E39B6A-0E64-4DFA-A0C6-A82B550D66EE}"/>
              </a:ext>
            </a:extLst>
          </p:cNvPr>
          <p:cNvSpPr/>
          <p:nvPr/>
        </p:nvSpPr>
        <p:spPr>
          <a:xfrm>
            <a:off x="3213230" y="568410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33E8FD1-76DD-48E3-A4D3-50FEB3AF3EA7}"/>
              </a:ext>
            </a:extLst>
          </p:cNvPr>
          <p:cNvSpPr/>
          <p:nvPr/>
        </p:nvSpPr>
        <p:spPr>
          <a:xfrm>
            <a:off x="6024142" y="568410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E21647C-46A8-4715-98A4-7995F61BD3AE}"/>
              </a:ext>
            </a:extLst>
          </p:cNvPr>
          <p:cNvSpPr/>
          <p:nvPr/>
        </p:nvSpPr>
        <p:spPr>
          <a:xfrm>
            <a:off x="8921981" y="569699"/>
            <a:ext cx="2476500" cy="1734148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74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07407E-6 L 0.22257 0.14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-0.22535 -0.0810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67" y="-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7 L -0.21111 0.282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56" y="1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59259E-6 L 0.32517 0.191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50" y="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0.23125 0.0550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63" y="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0.42465 -0.045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33" y="-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-0.23472 0.199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36" y="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-0.25659 0.3057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30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48148E-6 L -0.07864 0.0509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41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-0.50451 0.0673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26" y="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19236 -0.0409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18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-0.21302 -0.03263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0" y="-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Twinkl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2</cp:revision>
  <dcterms:created xsi:type="dcterms:W3CDTF">2021-01-10T13:50:21Z</dcterms:created>
  <dcterms:modified xsi:type="dcterms:W3CDTF">2021-01-10T14:02:12Z</dcterms:modified>
</cp:coreProperties>
</file>