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" userId="7c1797a2-1919-4569-a1e4-399a7007f65b" providerId="ADAL" clId="{5FE5EB39-28DF-4DFB-846C-732E61BD5EEA}"/>
    <pc:docChg chg="modSld">
      <pc:chgData name="Charlotte" userId="7c1797a2-1919-4569-a1e4-399a7007f65b" providerId="ADAL" clId="{5FE5EB39-28DF-4DFB-846C-732E61BD5EEA}" dt="2021-01-10T13:09:30.755" v="46" actId="20577"/>
      <pc:docMkLst>
        <pc:docMk/>
      </pc:docMkLst>
      <pc:sldChg chg="modSp mod">
        <pc:chgData name="Charlotte" userId="7c1797a2-1919-4569-a1e4-399a7007f65b" providerId="ADAL" clId="{5FE5EB39-28DF-4DFB-846C-732E61BD5EEA}" dt="2021-01-10T13:09:30.755" v="46" actId="20577"/>
        <pc:sldMkLst>
          <pc:docMk/>
          <pc:sldMk cId="1182243604" sldId="256"/>
        </pc:sldMkLst>
        <pc:spChg chg="mod">
          <ac:chgData name="Charlotte" userId="7c1797a2-1919-4569-a1e4-399a7007f65b" providerId="ADAL" clId="{5FE5EB39-28DF-4DFB-846C-732E61BD5EEA}" dt="2021-01-10T13:09:30.755" v="46" actId="20577"/>
          <ac:spMkLst>
            <pc:docMk/>
            <pc:sldMk cId="1182243604" sldId="256"/>
            <ac:spMk id="7" creationId="{CF749FD9-FE8E-43CA-B6B3-CFB5E95DE3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7953-9993-43E6-A7D2-34CFCF2E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AF24A-BCA1-43FE-B6F6-0B57E9948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8722-938F-4872-8BF1-7A24CBFF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5121F-7DF3-41A5-BC3C-44B26FD4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E79EF-CD01-4929-93A5-DFE4F0E1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6D4C-41FC-42A6-BB7E-F944A9CB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97E49-419C-4EA1-9DCB-9FC109502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547F-F1DB-4D89-B201-9F5E5C47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0CB7-BDB4-426B-A5BF-30D015EB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68998-568A-47A4-A19C-4FFD024F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998E3-D0F9-4D02-AD2D-3398F5BD8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FD992-AFC5-4527-B00F-B3B89CDA3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12DF-F7E2-4CF8-9B5D-3749DA79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E8AF-A8BE-40EB-BBF7-120A539B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4A8C1-B80D-4C6F-AEAE-DF57C105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5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CBE5-4971-4E71-BA9A-A920888C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99BB-4AA7-4ACF-8CF3-F122B0F66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F25F-B913-47DE-89FB-2FF7BAB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DC55D-9FC3-479A-8B90-8BB30B09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3D62-1AE8-4BF3-80A6-0985CA17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7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64A1-90BA-4785-A756-5D964EA0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4E63B-38BF-4C55-B457-32795CDC3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A0B1E-4497-46DA-A777-67E71E8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46005-0CD3-48D6-9451-1A6161EB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4682-B9C1-43AE-AE43-004F1DA8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24A5-1D79-4277-8720-35E0F2F9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67A40-0636-4F6D-AD36-E24265A4F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97420-E2F4-47D0-9414-C91B33A2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CA6C-09B7-431D-92C8-F2823DEB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65B2B-9D61-43D6-8A11-BCA9C1C3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8A62-770B-4DB6-9CF0-91235A02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2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B343-08BA-4A40-B06A-B4ED3590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9A7BE-41D8-4372-9060-49E1EC71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BA2D-0B92-419B-B7F0-4FB46EEF8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AACF8-EDBE-4516-851E-81373A79A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D78A4-BBEC-4A4D-B61B-BE44322C8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9AEF4-9596-47AE-97E0-9FB5CDF6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3749A-9FB8-4B9A-9A9B-4146CDA2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FC441-87C6-4418-8E31-332B1BCC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6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303F-1F73-4CC1-8DBD-3474D95A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965A2-D8BA-4836-9D06-7A41BB2E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153D1-A82F-49F3-8341-9D039A1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EF642-021E-447C-9420-74B216C6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52E34-5D72-426F-AD6D-8A19E3A3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47D4C-D4B5-4D5E-BE50-BC183357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5307D-A4EE-4B17-8AFA-78E3BCE7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7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A805-D295-4797-A708-7A4E191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04B3-9B71-46C1-88BC-B77452B0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19A9F-F17D-4881-9CF3-5E8A14E4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6514D-12FA-4B53-B20A-5A0CE5FF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B9421-1F88-454D-B9B4-D72CD1A3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670CA-CD3F-4F36-9F3D-953FD307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2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FFD6-6A74-4278-98F1-26C34507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CC37F-CDDC-4266-9217-AB9B39360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6F040-4E5F-4E3B-B521-D4C4337F8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71989-B06C-4985-845D-2C8CEC26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BA9EA-460B-46DC-9250-1BECEB92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4BF1F-FF16-491A-81B4-68E58BC5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7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0F1A0-73AC-4B6C-BDCB-1C757E3D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80722-F92B-4A66-BC0C-6120C621A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2CEAE-149F-4D9C-B0F9-74FC62DC8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9126-EA45-47D8-86D0-5A474097865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BE2AB-47E7-4295-87EE-B79AFA02D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4E082-FEA9-4A7B-B683-51F946CF8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E07D-432F-4730-897A-C9AD1E22D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2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bc.co.uk/cbeebies/watch/type/festivalscelebrations#filte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749FD9-FE8E-43CA-B6B3-CFB5E95DE324}"/>
              </a:ext>
            </a:extLst>
          </p:cNvPr>
          <p:cNvSpPr txBox="1"/>
          <p:nvPr/>
        </p:nvSpPr>
        <p:spPr>
          <a:xfrm>
            <a:off x="561975" y="637312"/>
            <a:ext cx="109347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 together, share and talk about:</a:t>
            </a:r>
          </a:p>
          <a:p>
            <a:r>
              <a:rPr lang="en-GB" dirty="0">
                <a:latin typeface="Comic Sans MS" panose="030F0702030302020204" pitchFamily="66" charset="0"/>
              </a:rPr>
              <a:t> 1.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https://www.bbc.co.uk/cbeebies/watch/type/festivalscelebrations#filter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CBeebies clips of celebrations around the world.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2. Look at photographs or remember and to talk about celebrations they have been part of, other than birthday parties. What are their memories?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3. Can I draw a picture of how you celebrated Christmas or New Year?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E5E4E0-A3D6-4319-AD04-D96AA1B93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3" t="3611" r="10312" b="36250"/>
          <a:stretch/>
        </p:blipFill>
        <p:spPr>
          <a:xfrm>
            <a:off x="838200" y="1625438"/>
            <a:ext cx="7339012" cy="29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2021-01-10T13:05:05Z</dcterms:created>
  <dcterms:modified xsi:type="dcterms:W3CDTF">2021-01-10T13:09:43Z</dcterms:modified>
</cp:coreProperties>
</file>