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ECEC8-3669-43C4-9AE7-FB58AF8CDA8D}" v="4" dt="2021-01-10T13:30:04.8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60"/>
  </p:normalViewPr>
  <p:slideViewPr>
    <p:cSldViewPr snapToGrid="0">
      <p:cViewPr>
        <p:scale>
          <a:sx n="60" d="100"/>
          <a:sy n="60" d="100"/>
        </p:scale>
        <p:origin x="136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" userId="7c1797a2-1919-4569-a1e4-399a7007f65b" providerId="ADAL" clId="{7E3ECEC8-3669-43C4-9AE7-FB58AF8CDA8D}"/>
    <pc:docChg chg="custSel addSld modSld">
      <pc:chgData name="Charlotte" userId="7c1797a2-1919-4569-a1e4-399a7007f65b" providerId="ADAL" clId="{7E3ECEC8-3669-43C4-9AE7-FB58AF8CDA8D}" dt="2021-01-10T13:32:53.026" v="1116" actId="115"/>
      <pc:docMkLst>
        <pc:docMk/>
      </pc:docMkLst>
      <pc:sldChg chg="modSp mod">
        <pc:chgData name="Charlotte" userId="7c1797a2-1919-4569-a1e4-399a7007f65b" providerId="ADAL" clId="{7E3ECEC8-3669-43C4-9AE7-FB58AF8CDA8D}" dt="2021-01-10T13:32:53.026" v="1116" actId="115"/>
        <pc:sldMkLst>
          <pc:docMk/>
          <pc:sldMk cId="1086643562" sldId="256"/>
        </pc:sldMkLst>
        <pc:spChg chg="mod">
          <ac:chgData name="Charlotte" userId="7c1797a2-1919-4569-a1e4-399a7007f65b" providerId="ADAL" clId="{7E3ECEC8-3669-43C4-9AE7-FB58AF8CDA8D}" dt="2021-01-10T13:21:27.657" v="2" actId="20577"/>
          <ac:spMkLst>
            <pc:docMk/>
            <pc:sldMk cId="1086643562" sldId="256"/>
            <ac:spMk id="7" creationId="{54D18CAE-02FF-4279-AC3D-7941F8574347}"/>
          </ac:spMkLst>
        </pc:spChg>
        <pc:spChg chg="mod">
          <ac:chgData name="Charlotte" userId="7c1797a2-1919-4569-a1e4-399a7007f65b" providerId="ADAL" clId="{7E3ECEC8-3669-43C4-9AE7-FB58AF8CDA8D}" dt="2021-01-10T13:32:53.026" v="1116" actId="115"/>
          <ac:spMkLst>
            <pc:docMk/>
            <pc:sldMk cId="1086643562" sldId="256"/>
            <ac:spMk id="9" creationId="{1409DE23-F6D6-44CA-9296-D082B1079D4E}"/>
          </ac:spMkLst>
        </pc:spChg>
      </pc:sldChg>
      <pc:sldChg chg="addSp modSp new mod">
        <pc:chgData name="Charlotte" userId="7c1797a2-1919-4569-a1e4-399a7007f65b" providerId="ADAL" clId="{7E3ECEC8-3669-43C4-9AE7-FB58AF8CDA8D}" dt="2021-01-10T13:29:40.009" v="962" actId="20577"/>
        <pc:sldMkLst>
          <pc:docMk/>
          <pc:sldMk cId="1017173049" sldId="257"/>
        </pc:sldMkLst>
        <pc:spChg chg="add mod">
          <ac:chgData name="Charlotte" userId="7c1797a2-1919-4569-a1e4-399a7007f65b" providerId="ADAL" clId="{7E3ECEC8-3669-43C4-9AE7-FB58AF8CDA8D}" dt="2021-01-10T13:29:40.009" v="962" actId="20577"/>
          <ac:spMkLst>
            <pc:docMk/>
            <pc:sldMk cId="1017173049" sldId="257"/>
            <ac:spMk id="3" creationId="{867D3BFF-2D7C-4FD9-80A8-6FBCE5C660AC}"/>
          </ac:spMkLst>
        </pc:spChg>
        <pc:picChg chg="add mod">
          <ac:chgData name="Charlotte" userId="7c1797a2-1919-4569-a1e4-399a7007f65b" providerId="ADAL" clId="{7E3ECEC8-3669-43C4-9AE7-FB58AF8CDA8D}" dt="2021-01-10T13:24:44.474" v="143" actId="14100"/>
          <ac:picMkLst>
            <pc:docMk/>
            <pc:sldMk cId="1017173049" sldId="257"/>
            <ac:picMk id="4" creationId="{CBC60D07-6F8C-4F55-AB0D-420CDEC7DFFB}"/>
          </ac:picMkLst>
        </pc:picChg>
        <pc:picChg chg="add mod">
          <ac:chgData name="Charlotte" userId="7c1797a2-1919-4569-a1e4-399a7007f65b" providerId="ADAL" clId="{7E3ECEC8-3669-43C4-9AE7-FB58AF8CDA8D}" dt="2021-01-10T13:24:39.558" v="141" actId="14100"/>
          <ac:picMkLst>
            <pc:docMk/>
            <pc:sldMk cId="1017173049" sldId="257"/>
            <ac:picMk id="5" creationId="{B881BE69-FA57-4578-90A6-9E2109EE1895}"/>
          </ac:picMkLst>
        </pc:picChg>
        <pc:picChg chg="add mod">
          <ac:chgData name="Charlotte" userId="7c1797a2-1919-4569-a1e4-399a7007f65b" providerId="ADAL" clId="{7E3ECEC8-3669-43C4-9AE7-FB58AF8CDA8D}" dt="2021-01-10T13:24:35.864" v="139" actId="1076"/>
          <ac:picMkLst>
            <pc:docMk/>
            <pc:sldMk cId="1017173049" sldId="257"/>
            <ac:picMk id="6" creationId="{2252E43B-0619-427A-9F32-D6C5AFFC13EB}"/>
          </ac:picMkLst>
        </pc:picChg>
        <pc:cxnChg chg="add mod">
          <ac:chgData name="Charlotte" userId="7c1797a2-1919-4569-a1e4-399a7007f65b" providerId="ADAL" clId="{7E3ECEC8-3669-43C4-9AE7-FB58AF8CDA8D}" dt="2021-01-10T13:24:34.295" v="138" actId="1076"/>
          <ac:cxnSpMkLst>
            <pc:docMk/>
            <pc:sldMk cId="1017173049" sldId="257"/>
            <ac:cxnSpMk id="8" creationId="{4D1002D2-B0DC-49F5-A10C-34C2B9C40F73}"/>
          </ac:cxnSpMkLst>
        </pc:cxnChg>
        <pc:cxnChg chg="add mod">
          <ac:chgData name="Charlotte" userId="7c1797a2-1919-4569-a1e4-399a7007f65b" providerId="ADAL" clId="{7E3ECEC8-3669-43C4-9AE7-FB58AF8CDA8D}" dt="2021-01-10T13:24:32.007" v="137" actId="1076"/>
          <ac:cxnSpMkLst>
            <pc:docMk/>
            <pc:sldMk cId="1017173049" sldId="257"/>
            <ac:cxnSpMk id="9" creationId="{39DEA0DD-D781-4CD4-8C52-3932D89E9B1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7396-EE90-4CB6-A096-BE1C9E2F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73962-323D-4E21-89E1-3D848550A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6BF8-F130-4D29-82F2-9AFCA824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E332B-7543-4B40-93B2-AD39B8D2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42BE3-4D05-4E85-B4E9-EFF44C05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8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C992-0492-47B4-90AF-F0290663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DC56C-600D-428A-840D-336A428A5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9231-A8AE-4007-9234-A5920B9B7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D53F-AAE6-48FE-9FBC-5A3F4CB4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78F91-9624-45C9-A725-F79D6C83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2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2DB59D-7611-45B8-81BB-18DED4B2B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17A0D-43E6-4DD6-BD81-54F20953C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F2B8-CFA0-455C-A05E-480E5C0B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13F49-1DC6-4D6A-82C7-C18E83F1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993F-FAB9-4DB3-B299-19E7FC59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8032-2988-4BE9-BC5C-D8C6C196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48441-A4BA-4735-B066-73D3320E6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0D18-0D5B-44AB-9E57-247DCF56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600F-1CA3-42EE-81E7-4F9504E6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E27A-C3A1-4A7A-BD53-0457DD61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2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652B-3CA0-4E8A-9E84-16CE928F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74478-1C15-41B6-A78C-81F7B621B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7A25A-849C-4A2B-8F70-DBD6D8E4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6A184-A1D2-48A1-889C-5C89469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26694-02B9-41E1-9F91-F8152EA6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7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710E2-E433-44B4-BB04-30E0BD8D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7EB06-359E-40DA-AFDD-55918891F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C2F11-080F-439D-BDD9-22B05FD1E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8FB91-2306-4EEA-A6B8-15AB246A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7422E-4C87-4DA6-A9A0-DA988517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51497-58AC-4C6F-9512-D825C32D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8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F79D-0848-422D-9841-D1B1E754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16A03-02D3-46B4-942D-E4ABFA62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AB54-D039-4F7D-BEA4-7FD1948C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77D5F-F258-4EE8-87AC-FE6975E75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F2D86-229A-4407-962D-76EDE7E8A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1AD96-52B5-424D-B0D2-3EE265CE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00FF-517B-4229-B849-94E86D1C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28D87-F235-443C-8291-43AB4B3E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3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6845-6061-41A4-A852-442729E6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B43BF0-257E-4C51-BAF0-23A83339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9DF90-71D0-4958-B8B1-BA0631EF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DF1A2-83F8-4033-90A5-85B6F74F0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9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3E38D-858D-4B52-B1FE-21FAFBB1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A5AEF-6117-4512-BF56-7FF56651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23A09-5911-44B3-BD2D-3227160A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2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AB7F-EEBF-4BDC-BA3C-A4379F0E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6534C-A81B-4414-8F2C-CFEF997D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8E585-F821-49FE-8ACF-4E1CB99B4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170DF-2749-4A21-AD94-7C18EF09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7AE2C-82E6-4AD1-9FC1-7C4AF1E7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5E7D4-7BA3-4745-8800-12991125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0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4393-0C88-4353-8EF8-AA9E6D64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1FFDA-51A3-4153-8E44-3C2E9E89A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6A29A-BDE9-4446-93C9-EE0ACCA5D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1D961-EE1A-4A4F-AD5C-B267B6B6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66F32-0C58-4329-86E6-C0B8AF32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61A65-597B-4191-8E9E-35754B1D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9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9A415-7DD4-4BDE-8196-FF6808183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16833-6C36-4A14-B009-9F7C390EB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C28D2-D26D-457F-B7FA-6C8E1DB1F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33610-C2DF-485A-870A-99CBB3E73250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F4AC-52C0-40DF-B491-FC3AB2819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9C04C-7347-415A-B73F-441565BDF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2C44-3D37-4479-A676-2181C0F656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0B3FE8-5AF7-49CE-858F-F55AD7873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4076700"/>
            <a:ext cx="5227320" cy="2613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D4927-EBA2-4593-AF62-969A6280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" r="4370" b="15309"/>
          <a:stretch/>
        </p:blipFill>
        <p:spPr>
          <a:xfrm>
            <a:off x="6218769" y="621453"/>
            <a:ext cx="5470310" cy="380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BBF10-1C5C-4AAF-BD8C-20A9C0F62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1" y="731520"/>
            <a:ext cx="5227320" cy="314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18CAE-02FF-4279-AC3D-7941F8574347}"/>
              </a:ext>
            </a:extLst>
          </p:cNvPr>
          <p:cNvSpPr txBox="1"/>
          <p:nvPr/>
        </p:nvSpPr>
        <p:spPr>
          <a:xfrm>
            <a:off x="6218768" y="4428913"/>
            <a:ext cx="5397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omic Sans MS" panose="030F0702030302020204" pitchFamily="66" charset="0"/>
              </a:rPr>
              <a:t>Handa lives in a different country to us. (Africa)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Where do you think it is? Do you think it is a hot or cold country? Why?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What do you notice about the houses?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What do you notice about the clothing? 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Can you find Handas country on a map?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200" dirty="0">
                <a:latin typeface="Comic Sans MS" panose="030F0702030302020204" pitchFamily="66" charset="0"/>
              </a:rPr>
              <a:t>Can you think of any similarities or differences between where Handa lives and where you live?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09DE23-F6D6-44CA-9296-D082B1079D4E}"/>
              </a:ext>
            </a:extLst>
          </p:cNvPr>
          <p:cNvSpPr txBox="1"/>
          <p:nvPr/>
        </p:nvSpPr>
        <p:spPr>
          <a:xfrm>
            <a:off x="502920" y="252121"/>
            <a:ext cx="11490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Can I discuss the questions with my grown up?</a:t>
            </a:r>
            <a:r>
              <a:rPr lang="en-GB" b="1" dirty="0">
                <a:latin typeface="Comic Sans MS" panose="030F0702030302020204" pitchFamily="66" charset="0"/>
              </a:rPr>
              <a:t>                                                </a:t>
            </a:r>
            <a:r>
              <a:rPr lang="en-GB" b="1" u="sng" dirty="0">
                <a:latin typeface="Comic Sans MS" panose="030F0702030302020204" pitchFamily="66" charset="0"/>
              </a:rPr>
              <a:t>11.01.21</a:t>
            </a:r>
            <a:endParaRPr lang="en-GB" sz="18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4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7D3BFF-2D7C-4FD9-80A8-6FBCE5C660AC}"/>
              </a:ext>
            </a:extLst>
          </p:cNvPr>
          <p:cNvSpPr txBox="1"/>
          <p:nvPr/>
        </p:nvSpPr>
        <p:spPr>
          <a:xfrm>
            <a:off x="457200" y="467410"/>
            <a:ext cx="1173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u="sng" dirty="0">
                <a:latin typeface="Comic Sans MS" panose="030F0702030302020204" pitchFamily="66" charset="0"/>
              </a:rPr>
              <a:t>Can </a:t>
            </a:r>
            <a:r>
              <a:rPr lang="en-GB" b="1" u="sng" dirty="0">
                <a:latin typeface="Comic Sans MS" panose="030F0702030302020204" pitchFamily="66" charset="0"/>
              </a:rPr>
              <a:t>I write a sentence about Handa’s country</a:t>
            </a:r>
            <a:r>
              <a:rPr lang="en-GB" sz="1800" b="1" u="sng" dirty="0">
                <a:latin typeface="Comic Sans MS" panose="030F0702030302020204" pitchFamily="66" charset="0"/>
              </a:rPr>
              <a:t>?</a:t>
            </a:r>
            <a:r>
              <a:rPr lang="en-GB" sz="1800" b="1" dirty="0">
                <a:latin typeface="Comic Sans MS" panose="030F0702030302020204" pitchFamily="66" charset="0"/>
              </a:rPr>
              <a:t>                                            </a:t>
            </a:r>
            <a:r>
              <a:rPr lang="en-GB" sz="1800" b="1" u="sng" dirty="0">
                <a:latin typeface="Comic Sans MS" panose="030F0702030302020204" pitchFamily="66" charset="0"/>
              </a:rPr>
              <a:t>11.01.21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r>
              <a:rPr lang="en-GB" sz="1000" i="1" dirty="0">
                <a:latin typeface="Comic Sans MS" panose="030F0702030302020204" pitchFamily="66" charset="0"/>
              </a:rPr>
              <a:t>Remember when writing with your child, keep it simple, for example your sentence could be, </a:t>
            </a:r>
            <a:r>
              <a:rPr lang="en-GB" sz="1000" b="1" i="1" dirty="0">
                <a:latin typeface="Comic Sans MS" panose="030F0702030302020204" pitchFamily="66" charset="0"/>
              </a:rPr>
              <a:t>It is hot or The grass is yellow. </a:t>
            </a:r>
            <a:r>
              <a:rPr lang="en-GB" sz="1000" i="1" dirty="0">
                <a:latin typeface="Comic Sans MS" panose="030F0702030302020204" pitchFamily="66" charset="0"/>
              </a:rPr>
              <a:t> </a:t>
            </a:r>
          </a:p>
          <a:p>
            <a:endParaRPr lang="en-GB" sz="1000" i="1" dirty="0">
              <a:latin typeface="Comic Sans MS" panose="030F0702030302020204" pitchFamily="66" charset="0"/>
            </a:endParaRPr>
          </a:p>
          <a:p>
            <a:endParaRPr lang="en-GB" sz="1000" i="1" dirty="0">
              <a:latin typeface="Comic Sans MS" panose="030F0702030302020204" pitchFamily="66" charset="0"/>
            </a:endParaRPr>
          </a:p>
          <a:p>
            <a:r>
              <a:rPr lang="en-GB" sz="1000" i="1" dirty="0">
                <a:latin typeface="Comic Sans MS" panose="030F0702030302020204" pitchFamily="66" charset="0"/>
              </a:rPr>
              <a:t>Say the sentence a couple of times together first, let them say the sentence, count how many words are in the sentence – when writing have a go a word at a time and let your child use their sound mat to find the sounds they can hear. (do not worry about spelling things correctly – let them have a go) </a:t>
            </a:r>
            <a:r>
              <a:rPr lang="en-GB" sz="1000" i="1" dirty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1000" i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60D07-6F8C-4F55-AB0D-420CDEC7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320" y="1924050"/>
            <a:ext cx="3902132" cy="195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1BE69-FA57-4578-90A6-9E2109EE18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" r="4370" b="15309"/>
          <a:stretch/>
        </p:blipFill>
        <p:spPr>
          <a:xfrm>
            <a:off x="4562475" y="1905017"/>
            <a:ext cx="2830518" cy="1970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2E43B-0619-427A-9F32-D6C5AFFC1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98" y="1924050"/>
            <a:ext cx="3479799" cy="209667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1002D2-B0DC-49F5-A10C-34C2B9C40F73}"/>
              </a:ext>
            </a:extLst>
          </p:cNvPr>
          <p:cNvCxnSpPr/>
          <p:nvPr/>
        </p:nvCxnSpPr>
        <p:spPr>
          <a:xfrm>
            <a:off x="685800" y="4933950"/>
            <a:ext cx="106965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DEA0DD-D781-4CD4-8C52-3932D89E9B1F}"/>
              </a:ext>
            </a:extLst>
          </p:cNvPr>
          <p:cNvCxnSpPr/>
          <p:nvPr/>
        </p:nvCxnSpPr>
        <p:spPr>
          <a:xfrm>
            <a:off x="685800" y="6362700"/>
            <a:ext cx="106965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7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189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Collinson</dc:creator>
  <cp:lastModifiedBy>Charlotte Collinson</cp:lastModifiedBy>
  <cp:revision>1</cp:revision>
  <dcterms:created xsi:type="dcterms:W3CDTF">2021-01-08T09:18:52Z</dcterms:created>
  <dcterms:modified xsi:type="dcterms:W3CDTF">2021-01-10T13:33:09Z</dcterms:modified>
</cp:coreProperties>
</file>