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0B400-4EE7-4EA9-9DE6-23FA53B0AA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E7A60-A144-42A7-B2D8-4CDBF0DEC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203C7-2A47-4B16-9E61-E519DAF6B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03F4A-B06C-4A16-8FA6-8AE008DD2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EB5BD-D47E-4880-9EFA-30DB81B31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190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544EA-7FBF-4E5F-840A-14B96322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2680F-F90C-4E2E-9131-A25227B86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FA566-CB2C-48E9-8FEA-09387C317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DC986-4804-4920-83D3-3B14AF7F2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28627-C704-4FF7-BBD1-B4D8EA63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23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AE0FC9-2612-4264-B984-729F654500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68B567-609E-4E28-B9F2-758A1AA58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8DC3D-801F-4FFD-89C2-EABF833D6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B2987-0B80-4003-8FD1-10CE556E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FF795-E4A7-442C-8861-303E07B5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57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0CCD-2171-4C90-8E43-91989E103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6D1DD-D3E1-46B8-BEDB-6241F17CC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7F83C-9B79-4047-8656-D0F1B6F5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025FF-5200-420D-B398-6B3609B9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5F853-87A8-4442-B56C-824FDFD31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30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18F6C-8F9E-4A13-B305-4C410A412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FFC78-648E-432A-BEC4-56061E2A9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B12FF-B274-4B01-80DA-C60B3730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153DC-474E-4D3A-B9CD-9350FFA1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89ABA-CB01-43F0-9B16-BBEA9DA9E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692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D5D0-ECB8-4FEB-9F7E-A0FC3F5AA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4A0CD-0A2C-459B-B378-6A10ECE11C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7F0A11-129F-447E-823B-81E26273B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97C97-C397-4243-99E6-0E3DA3DB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A65EA-E6D3-4B77-B3AF-1EB9F9F8A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2B8617-9A81-45E7-B35E-7B5B4FCC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94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6AAE-FEF4-4DCD-9D94-E482B6DC3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D6C05-BEF9-4F32-8CB1-867246D67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11ED3-DAB7-4439-BDE7-0C6E75821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D075D-D623-4F17-8B89-E80E94BF2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E9D70F-AF28-44DA-9E26-9B1958EF3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9A0B04-4917-4876-8E18-28E88A761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EC44C3-D190-4465-9942-15EF9C234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F508C3-FF01-4264-A380-6C2DB93A3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96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A3ACD-226B-4434-883F-9356F4778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8BF62E-3D62-4072-9514-1FF763237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EE2F94-D5B3-45B1-88C5-AC9DA6E8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7AF614-83EC-42AB-A327-480D3EFC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9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D2AF84-2E6D-48E5-99B6-9C3C4942C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15855A-1364-4AA0-93E0-90CF19641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0EDFA-6F8C-4375-BE9C-AE281A1EE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6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5DEFE-4D1A-4F7A-918D-091C57A5B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6268F-F6C4-4562-ABE5-F9AAEE905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75D5B-4FBC-46FB-A4DC-A4F21E094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22A0C-CB88-41D4-90FC-F343D89C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5A2DE-41B7-4BC1-BFE1-30400C9A3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A8E61-ACAD-4DA0-9698-2EA8363F4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5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95A64-0530-4699-B402-7826ADD5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BE9C79-71F4-4A05-A083-CA7080D404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E10202-B4B2-4609-AE4B-8A20B2D1A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F1A79-BF33-4E91-8ADE-655C5FDA2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D4669-4DB3-4A8A-B018-8B0E09C0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6F6D3-07D4-48CE-94FA-57FBB7DD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58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935155-74DA-4527-A6DB-62A1D5291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D8031-7F23-4D0D-9961-D3E94A428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FE90-6BB6-4C0E-A3D1-3CA946C5B9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20F38-4008-4D55-8272-4298AAD17031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C78AB-BC98-4F7B-96F5-B453D422AD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A9740-94A2-4913-A535-3BBEB9E94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E232F-29FF-4F3E-B1F2-EC881F979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28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F1E312-0243-4509-AA0F-63282A348F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5140960" y="688757"/>
            <a:ext cx="1083811" cy="106892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7555506-6C93-4392-8F31-92E0A5B6A109}"/>
              </a:ext>
            </a:extLst>
          </p:cNvPr>
          <p:cNvSpPr txBox="1"/>
          <p:nvPr/>
        </p:nvSpPr>
        <p:spPr>
          <a:xfrm>
            <a:off x="4318000" y="139670"/>
            <a:ext cx="3007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Here is a 1p coin</a:t>
            </a:r>
            <a:r>
              <a:rPr lang="en-GB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F248F9-AE9C-4F02-9326-BFCA84FCA801}"/>
              </a:ext>
            </a:extLst>
          </p:cNvPr>
          <p:cNvSpPr txBox="1"/>
          <p:nvPr/>
        </p:nvSpPr>
        <p:spPr>
          <a:xfrm>
            <a:off x="138112" y="1949859"/>
            <a:ext cx="11915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We can use lots of 1p’s to help us make different amounts. Have a look in the boxes below, using your careful counting, can you check how much is inside the box? </a:t>
            </a:r>
            <a:endParaRPr lang="en-GB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34C70A2-62E9-4418-972E-392CD317A8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599440" y="3112980"/>
            <a:ext cx="1083811" cy="10689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C6DF78D-C50F-4FC5-B27D-B58FD855AF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1683251" y="3112979"/>
            <a:ext cx="1083811" cy="106892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5E35A4-2A38-4B23-8E19-7906021081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4599054" y="3001447"/>
            <a:ext cx="1083811" cy="10689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22A2324-C783-40EF-A6BA-9E8ABEB98B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5730240" y="3001446"/>
            <a:ext cx="1083811" cy="106892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C0FBDFA-B65C-4A61-A456-EF0BF64D28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5222239" y="4052781"/>
            <a:ext cx="1083811" cy="106892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F04F210-6848-4CD9-95BE-EB6792956E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9286123" y="3981351"/>
            <a:ext cx="1083811" cy="106892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88BFC55-48D3-4C6D-85B3-A480FE2483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10386829" y="3981351"/>
            <a:ext cx="1083811" cy="106892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6B41A57-5CB8-4E25-9F16-45A30E1A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9255643" y="2912428"/>
            <a:ext cx="1083811" cy="106892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7F460FF-97EA-461D-B749-82994D5DCD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10386829" y="2912429"/>
            <a:ext cx="1083811" cy="1068923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8E2D3A7-0A7E-4010-8F50-C8758651CBA7}"/>
              </a:ext>
            </a:extLst>
          </p:cNvPr>
          <p:cNvSpPr/>
          <p:nvPr/>
        </p:nvSpPr>
        <p:spPr>
          <a:xfrm>
            <a:off x="4299335" y="2889091"/>
            <a:ext cx="2895600" cy="246395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A9024A5-D061-4D35-A41E-A7E2F7C43F35}"/>
              </a:ext>
            </a:extLst>
          </p:cNvPr>
          <p:cNvSpPr/>
          <p:nvPr/>
        </p:nvSpPr>
        <p:spPr>
          <a:xfrm>
            <a:off x="8953500" y="2763521"/>
            <a:ext cx="2743200" cy="258952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E458EC-5BF1-41B0-9E14-FBFEB7E43D62}"/>
              </a:ext>
            </a:extLst>
          </p:cNvPr>
          <p:cNvSpPr/>
          <p:nvPr/>
        </p:nvSpPr>
        <p:spPr>
          <a:xfrm>
            <a:off x="295275" y="2912428"/>
            <a:ext cx="2895600" cy="15166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43CF9E-E847-41E1-B204-ED11E923013A}"/>
              </a:ext>
            </a:extLst>
          </p:cNvPr>
          <p:cNvSpPr txBox="1"/>
          <p:nvPr/>
        </p:nvSpPr>
        <p:spPr>
          <a:xfrm>
            <a:off x="5439275" y="5623862"/>
            <a:ext cx="866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3p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6675F0-A940-44FF-A746-5ECE45379124}"/>
              </a:ext>
            </a:extLst>
          </p:cNvPr>
          <p:cNvSpPr txBox="1"/>
          <p:nvPr/>
        </p:nvSpPr>
        <p:spPr>
          <a:xfrm>
            <a:off x="1358881" y="4798538"/>
            <a:ext cx="866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2p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A0D4F6C-B01B-473C-8B52-D5A66179EB50}"/>
              </a:ext>
            </a:extLst>
          </p:cNvPr>
          <p:cNvSpPr txBox="1"/>
          <p:nvPr/>
        </p:nvSpPr>
        <p:spPr>
          <a:xfrm>
            <a:off x="10066654" y="5564345"/>
            <a:ext cx="866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4p</a:t>
            </a:r>
          </a:p>
        </p:txBody>
      </p:sp>
    </p:spTree>
    <p:extLst>
      <p:ext uri="{BB962C8B-B14F-4D97-AF65-F5344CB8AC3E}">
        <p14:creationId xmlns:p14="http://schemas.microsoft.com/office/powerpoint/2010/main" val="121791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6881AC5D-5D05-4233-90FC-3E67D87113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7990202" y="2304182"/>
            <a:ext cx="931411" cy="91861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4EC812F-1FB3-4EAE-8F3F-262251CC0A33}"/>
              </a:ext>
            </a:extLst>
          </p:cNvPr>
          <p:cNvSpPr/>
          <p:nvPr/>
        </p:nvSpPr>
        <p:spPr>
          <a:xfrm>
            <a:off x="504821" y="864553"/>
            <a:ext cx="3400425" cy="204057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42794D-E35D-4489-B5B5-28739B774192}"/>
              </a:ext>
            </a:extLst>
          </p:cNvPr>
          <p:cNvSpPr/>
          <p:nvPr/>
        </p:nvSpPr>
        <p:spPr>
          <a:xfrm>
            <a:off x="504824" y="3952876"/>
            <a:ext cx="3400424" cy="204057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44AA56-16C8-4F59-8A83-72BF3BBE2349}"/>
              </a:ext>
            </a:extLst>
          </p:cNvPr>
          <p:cNvSpPr/>
          <p:nvPr/>
        </p:nvSpPr>
        <p:spPr>
          <a:xfrm>
            <a:off x="7886290" y="4233664"/>
            <a:ext cx="4057650" cy="204057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50E917-13A2-4DD3-9166-1DE8030A0C53}"/>
              </a:ext>
            </a:extLst>
          </p:cNvPr>
          <p:cNvSpPr/>
          <p:nvPr/>
        </p:nvSpPr>
        <p:spPr>
          <a:xfrm>
            <a:off x="7867650" y="142875"/>
            <a:ext cx="3419475" cy="317182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19BD0F-1A43-4C9A-90F6-95FD009AC8E4}"/>
              </a:ext>
            </a:extLst>
          </p:cNvPr>
          <p:cNvSpPr/>
          <p:nvPr/>
        </p:nvSpPr>
        <p:spPr>
          <a:xfrm>
            <a:off x="4400550" y="2670651"/>
            <a:ext cx="2895600" cy="15166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8D8668-BC61-4599-B55B-9F90D416BC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675639" y="4103183"/>
            <a:ext cx="931411" cy="9186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20D5F9F-DD79-4ACC-B986-DF30A02E90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1636646" y="4103183"/>
            <a:ext cx="931411" cy="91861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9D9F1B4-46EA-421F-8A49-70865094D9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2597653" y="4103183"/>
            <a:ext cx="931411" cy="91861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B89C571-B3DB-46C2-A720-6833739439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999489" y="5048315"/>
            <a:ext cx="931411" cy="91861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994152E-AEF9-41B1-9174-FA8F76539D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2149341" y="5021799"/>
            <a:ext cx="931411" cy="91861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88C4E9E-7F46-4804-9F27-E1C816BF8E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1759450" y="951035"/>
            <a:ext cx="931411" cy="91861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C018195-5CEF-4D79-ACF2-4A352B0144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1371354" y="1882909"/>
            <a:ext cx="931411" cy="91861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4E3349B-5BA3-400A-B5CD-6CBF98C4CA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705235" y="975812"/>
            <a:ext cx="931411" cy="91861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F82E339-2785-4AE5-B53A-FA842B9D3E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7965570" y="285633"/>
            <a:ext cx="931411" cy="91861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1FE3C2E-C1A7-4325-B3F1-61308904D5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2452121" y="1844874"/>
            <a:ext cx="931411" cy="91861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5E07EB4-12E6-4EBD-AC6E-51E59FEDBE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6315458" y="2763490"/>
            <a:ext cx="931411" cy="91861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42736EC-8BC4-40AB-AEA9-518B770B97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5410837" y="3222798"/>
            <a:ext cx="931411" cy="91861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3BF2A4F-EF8B-409F-9B8A-691B5E8A90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4489331" y="2801525"/>
            <a:ext cx="931411" cy="91861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0237E48-4950-422A-A48E-10ABABB69B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 rot="21442777">
            <a:off x="7990202" y="1246677"/>
            <a:ext cx="931411" cy="91861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DEFCF0D-361F-443F-91EA-17613ADD47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7980014" y="4319403"/>
            <a:ext cx="931411" cy="91861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19D3F82-B432-41EF-8654-9A0D7DE076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8973350" y="4319403"/>
            <a:ext cx="931411" cy="91861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C9BD169-1D4B-41C2-968B-13A98713BC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8949220" y="5238019"/>
            <a:ext cx="931411" cy="91861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84818A2-3AB2-4DE0-BA14-DD2C21CFA4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8017809" y="5302587"/>
            <a:ext cx="931411" cy="91861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91E8BDF-C5DE-4A28-87D0-003F556E47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8963192" y="2304182"/>
            <a:ext cx="931411" cy="91861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EC57C3C-06F2-4781-8AC4-924F135B7B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8938560" y="285633"/>
            <a:ext cx="931411" cy="91861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6AA4023-D417-43DB-88FD-45FC386EB6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 rot="21442777">
            <a:off x="8963192" y="1246677"/>
            <a:ext cx="931411" cy="91861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14AB0DC-22D5-4E33-A9F8-9DC7DA4901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9960814" y="2304182"/>
            <a:ext cx="931411" cy="91861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5CDC459-CBC4-41A4-9763-4B83E087FD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9936182" y="285633"/>
            <a:ext cx="931411" cy="91861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A637734-67F5-4544-861B-F5D43813BC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 rot="21442777">
            <a:off x="9960814" y="1246677"/>
            <a:ext cx="931411" cy="91861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B7E280B-3552-47D4-9CDC-35005D947E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9941671" y="5331306"/>
            <a:ext cx="931411" cy="91861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3757745-0ECC-4161-B2DF-4B2B3BCBBD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>
            <a:off x="10873082" y="4766078"/>
            <a:ext cx="931411" cy="91861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44F6038-D70E-45D0-88D9-7E6A65FF4A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7" t="19999" r="51250" b="26815"/>
          <a:stretch/>
        </p:blipFill>
        <p:spPr>
          <a:xfrm rot="21442777">
            <a:off x="9941671" y="4273801"/>
            <a:ext cx="931411" cy="918616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35806D66-AB13-499F-B87D-C074E95D0DD9}"/>
              </a:ext>
            </a:extLst>
          </p:cNvPr>
          <p:cNvSpPr txBox="1"/>
          <p:nvPr/>
        </p:nvSpPr>
        <p:spPr>
          <a:xfrm>
            <a:off x="335532" y="139273"/>
            <a:ext cx="72674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u="sng" dirty="0">
                <a:latin typeface="Comic Sans MS" panose="030F0702030302020204" pitchFamily="66" charset="0"/>
              </a:rPr>
              <a:t>Can I work out how much money are in these boxes?</a:t>
            </a:r>
            <a:r>
              <a:rPr lang="en-GB" sz="1800" dirty="0">
                <a:latin typeface="Comic Sans MS" panose="030F0702030302020204" pitchFamily="66" charset="0"/>
              </a:rPr>
              <a:t>         </a:t>
            </a:r>
            <a:r>
              <a:rPr lang="en-GB" sz="1800" u="sng" dirty="0">
                <a:latin typeface="Comic Sans MS" panose="030F0702030302020204" pitchFamily="66" charset="0"/>
              </a:rPr>
              <a:t>11.01.21 </a:t>
            </a:r>
            <a:r>
              <a:rPr lang="en-GB" dirty="0">
                <a:latin typeface="Comic Sans MS" panose="030F0702030302020204" pitchFamily="66" charset="0"/>
              </a:rPr>
              <a:t>(write your answers in the space below each box)</a:t>
            </a:r>
            <a:endParaRPr lang="en-GB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17108FE-8176-4A01-98B9-C59ACBA914FA}"/>
              </a:ext>
            </a:extLst>
          </p:cNvPr>
          <p:cNvSpPr/>
          <p:nvPr/>
        </p:nvSpPr>
        <p:spPr>
          <a:xfrm>
            <a:off x="488426" y="2992264"/>
            <a:ext cx="3416820" cy="57961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A7A2B88-F20D-444D-8E2C-2D896FF6FE04}"/>
              </a:ext>
            </a:extLst>
          </p:cNvPr>
          <p:cNvSpPr/>
          <p:nvPr/>
        </p:nvSpPr>
        <p:spPr>
          <a:xfrm>
            <a:off x="504821" y="6117238"/>
            <a:ext cx="3416820" cy="57961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9FB0ACA-8731-4EC6-84FC-C15C953FC718}"/>
              </a:ext>
            </a:extLst>
          </p:cNvPr>
          <p:cNvSpPr/>
          <p:nvPr/>
        </p:nvSpPr>
        <p:spPr>
          <a:xfrm>
            <a:off x="4186162" y="4319959"/>
            <a:ext cx="3416820" cy="57961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3DF70F4-1396-4E60-80E2-59D4A00BA331}"/>
              </a:ext>
            </a:extLst>
          </p:cNvPr>
          <p:cNvSpPr/>
          <p:nvPr/>
        </p:nvSpPr>
        <p:spPr>
          <a:xfrm>
            <a:off x="7867650" y="3430335"/>
            <a:ext cx="3416820" cy="57961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6A4B34-7F08-4813-BDE6-FD0131864EC5}"/>
              </a:ext>
            </a:extLst>
          </p:cNvPr>
          <p:cNvSpPr/>
          <p:nvPr/>
        </p:nvSpPr>
        <p:spPr>
          <a:xfrm>
            <a:off x="7891765" y="6359976"/>
            <a:ext cx="3416820" cy="42735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035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69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2021-01-08T09:34:36Z</dcterms:created>
  <dcterms:modified xsi:type="dcterms:W3CDTF">2021-01-08T09:49:24Z</dcterms:modified>
</cp:coreProperties>
</file>