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8C03-E791-4F80-A043-3AECF35A3142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640D-610E-48CB-81E9-CA471A0F4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37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8C03-E791-4F80-A043-3AECF35A3142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640D-610E-48CB-81E9-CA471A0F4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1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8C03-E791-4F80-A043-3AECF35A3142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640D-610E-48CB-81E9-CA471A0F4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135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8C03-E791-4F80-A043-3AECF35A3142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640D-610E-48CB-81E9-CA471A0F4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201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8C03-E791-4F80-A043-3AECF35A3142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640D-610E-48CB-81E9-CA471A0F4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41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8C03-E791-4F80-A043-3AECF35A3142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640D-610E-48CB-81E9-CA471A0F4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432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8C03-E791-4F80-A043-3AECF35A3142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640D-610E-48CB-81E9-CA471A0F4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571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8C03-E791-4F80-A043-3AECF35A3142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640D-610E-48CB-81E9-CA471A0F4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09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8C03-E791-4F80-A043-3AECF35A3142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640D-610E-48CB-81E9-CA471A0F4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81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8C03-E791-4F80-A043-3AECF35A3142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640D-610E-48CB-81E9-CA471A0F4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14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8C03-E791-4F80-A043-3AECF35A3142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640D-610E-48CB-81E9-CA471A0F4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03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08C03-E791-4F80-A043-3AECF35A3142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2640D-610E-48CB-81E9-CA471A0F4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20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76536" y="0"/>
            <a:ext cx="7012421" cy="7012421"/>
          </a:xfrm>
        </p:spPr>
      </p:pic>
    </p:spTree>
    <p:extLst>
      <p:ext uri="{BB962C8B-B14F-4D97-AF65-F5344CB8AC3E}">
        <p14:creationId xmlns:p14="http://schemas.microsoft.com/office/powerpoint/2010/main" val="2207442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63573" y="95683"/>
            <a:ext cx="6762317" cy="6762317"/>
          </a:xfrm>
        </p:spPr>
      </p:pic>
    </p:spTree>
    <p:extLst>
      <p:ext uri="{BB962C8B-B14F-4D97-AF65-F5344CB8AC3E}">
        <p14:creationId xmlns:p14="http://schemas.microsoft.com/office/powerpoint/2010/main" val="2149155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57006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2243909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84354" y="137245"/>
            <a:ext cx="6720755" cy="6720755"/>
          </a:xfrm>
        </p:spPr>
      </p:pic>
    </p:spTree>
    <p:extLst>
      <p:ext uri="{BB962C8B-B14F-4D97-AF65-F5344CB8AC3E}">
        <p14:creationId xmlns:p14="http://schemas.microsoft.com/office/powerpoint/2010/main" val="2337385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63573" y="81253"/>
            <a:ext cx="6776747" cy="6776747"/>
          </a:xfrm>
        </p:spPr>
      </p:pic>
    </p:spTree>
    <p:extLst>
      <p:ext uri="{BB962C8B-B14F-4D97-AF65-F5344CB8AC3E}">
        <p14:creationId xmlns:p14="http://schemas.microsoft.com/office/powerpoint/2010/main" val="1477603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59663" y="74900"/>
            <a:ext cx="6783100" cy="6783100"/>
          </a:xfrm>
        </p:spPr>
      </p:pic>
    </p:spTree>
    <p:extLst>
      <p:ext uri="{BB962C8B-B14F-4D97-AF65-F5344CB8AC3E}">
        <p14:creationId xmlns:p14="http://schemas.microsoft.com/office/powerpoint/2010/main" val="826474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16864" y="60471"/>
            <a:ext cx="6797529" cy="6797529"/>
          </a:xfrm>
        </p:spPr>
      </p:pic>
    </p:spTree>
    <p:extLst>
      <p:ext uri="{BB962C8B-B14F-4D97-AF65-F5344CB8AC3E}">
        <p14:creationId xmlns:p14="http://schemas.microsoft.com/office/powerpoint/2010/main" val="3186112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96082" y="187037"/>
            <a:ext cx="6670963" cy="6670963"/>
          </a:xfrm>
        </p:spPr>
      </p:pic>
    </p:spTree>
    <p:extLst>
      <p:ext uri="{BB962C8B-B14F-4D97-AF65-F5344CB8AC3E}">
        <p14:creationId xmlns:p14="http://schemas.microsoft.com/office/powerpoint/2010/main" val="333091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Gravili</dc:creator>
  <cp:lastModifiedBy>M Gravili</cp:lastModifiedBy>
  <cp:revision>1</cp:revision>
  <dcterms:created xsi:type="dcterms:W3CDTF">2021-01-07T15:20:32Z</dcterms:created>
  <dcterms:modified xsi:type="dcterms:W3CDTF">2021-01-07T15:20:59Z</dcterms:modified>
</cp:coreProperties>
</file>