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5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1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9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0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6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9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5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0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1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730EC-51E2-4F9E-9294-DDBA653253B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AAFC-76A0-4B09-8EBF-95B78C14A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9"/>
          <a:stretch/>
        </p:blipFill>
        <p:spPr>
          <a:xfrm rot="5400000">
            <a:off x="-306114" y="639817"/>
            <a:ext cx="6858000" cy="5578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9" b="9579"/>
          <a:stretch/>
        </p:blipFill>
        <p:spPr>
          <a:xfrm rot="5400000">
            <a:off x="5659821" y="851338"/>
            <a:ext cx="6858000" cy="5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9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9" b="7548"/>
          <a:stretch/>
        </p:blipFill>
        <p:spPr>
          <a:xfrm rot="5400000">
            <a:off x="-7882" y="938048"/>
            <a:ext cx="6858000" cy="4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2021-01-07T14:49:33Z</dcterms:created>
  <dcterms:modified xsi:type="dcterms:W3CDTF">2021-01-07T14:49:53Z</dcterms:modified>
</cp:coreProperties>
</file>