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CCA2-2CC2-9D4D-BB65-02CFB557C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C977B-5AF9-1842-9F5F-6B0A37175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D3F52-BCAB-9E45-9C38-7CAD8E68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66C-1743-834A-9087-B8BE67BA7F63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4EF6-8700-9247-93F9-4B55DAA8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8003-FE27-2E4E-AE09-3B169852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8917-8A20-4647-A1C5-6C4A1D80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5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C39C-9A18-0B4B-AB05-4ED3C865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A878A-5341-9B46-8D34-84B8D1AA4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A01B9-6A90-1945-AEA6-691467B9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66C-1743-834A-9087-B8BE67BA7F63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A44BE-D455-F84D-ABEF-7CBA561EB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1E62D-F45F-F84A-81D4-755FA6B1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8917-8A20-4647-A1C5-6C4A1D80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3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0F529-C0F2-9B4E-865F-43BE36E73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CCEBD-0CF5-4E49-B452-A5325E9E5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656C0-859E-E346-870D-CB9B7EB0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66C-1743-834A-9087-B8BE67BA7F63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3B439-7410-C345-BDBE-42BDF7E8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D9AEC-FDD4-D14D-96A1-D449DE05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8917-8A20-4647-A1C5-6C4A1D80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7B92-DF86-D544-BE3B-DF17FDB3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98BE6-9A55-5A41-AB26-68654F599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86B69-4CC9-CB4F-8CC1-8651618E0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66C-1743-834A-9087-B8BE67BA7F63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5A27-3576-4341-A70C-1888A1F7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5FE34-93F6-894B-BC98-FEF0874C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8917-8A20-4647-A1C5-6C4A1D80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1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F241-A9EA-2241-B28B-BB751DA3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321B9-98BA-3941-917F-6F389FE9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088E7-8C94-214D-B2E8-B46A9D00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66C-1743-834A-9087-B8BE67BA7F63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A165-6C82-8A49-812B-D5BD0CC6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EC2C0-5218-1749-81EA-CCDC5F42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8917-8A20-4647-A1C5-6C4A1D80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95AB-48D7-884B-92B6-4372576DA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B05C4-978F-5744-B343-91E933CFF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A586E-F14D-8248-90C8-0617A12C8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4A1F2-076A-4744-A14A-FF089E59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66C-1743-834A-9087-B8BE67BA7F63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23472-4E49-384A-A0E4-9C10E2C3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C6FF8-2FEA-8943-B96A-45CAE42E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8917-8A20-4647-A1C5-6C4A1D80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6F61-AA23-404A-99CD-A5D6CDD9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9AB9E-760A-0B4B-8BB8-71A25A4F7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26856-4527-8C48-9781-7B64244A8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49D16-B28F-124D-BE6A-8DFBA88E2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16D1A-8D1E-8D43-85E4-E25303429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CED1A-4229-BC4B-96E9-C9621466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66C-1743-834A-9087-B8BE67BA7F63}" type="datetimeFigureOut">
              <a:rPr lang="en-US" smtClean="0"/>
              <a:t>1/7/21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368AE-CE41-7E43-8EFB-BE55E34E4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05610-36B7-A24F-BBC5-D6303B2E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8917-8A20-4647-A1C5-6C4A1D80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2D14-9C88-164A-A553-0090EE5E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31476-EC84-7B4D-917E-262F665D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66C-1743-834A-9087-B8BE67BA7F63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83101-D35A-C24A-973C-965D2142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708AE-6877-2341-A198-2CC1E840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8917-8A20-4647-A1C5-6C4A1D80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7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0CF85-B45E-5245-99A4-7772B06F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66C-1743-834A-9087-B8BE67BA7F63}" type="datetimeFigureOut">
              <a:rPr lang="en-US" smtClean="0"/>
              <a:t>1/7/21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5E062-A61B-D442-B78C-7A37C41A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AB2A5-26C2-7843-A9DD-8372BC25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8917-8A20-4647-A1C5-6C4A1D80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7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23F7-96F7-AE4A-9859-541A8487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A85FF-9854-7743-9A4B-BD530F787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7FA0D-D9D1-464C-890E-6C75FD09D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887BE-5D89-254F-8BCA-30FEA043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66C-1743-834A-9087-B8BE67BA7F63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B697E-BCBC-5C4D-8510-9C5D3F41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E1B96-996E-2640-B658-9DC2E57A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8917-8A20-4647-A1C5-6C4A1D80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4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6193-D7E9-0E4B-98C5-289F2211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C95C6-B454-A94C-BA1F-FD140D78C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EBF6F-F482-5941-A49F-B5B2EE304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A056F-FCD8-9D42-91CC-4673BAE6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766C-1743-834A-9087-B8BE67BA7F63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A317F-1781-564B-9BBD-E5D45D7F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67D83-CA86-324A-A089-6891331D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8917-8A20-4647-A1C5-6C4A1D80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5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84FA4-B9D3-804B-888A-C0772E39F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B7A56-181A-EC45-8440-F5AD4A54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3D73B-E935-6142-BCB7-5E3B52F57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766C-1743-834A-9087-B8BE67BA7F63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B9445-FC62-6447-9B48-90CE26738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C31E2-F64E-614F-87DF-4C25F21A5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8917-8A20-4647-A1C5-6C4A1D80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B103-E5A0-874B-A317-00234D2BA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503D5-9894-324C-987B-1427471A38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127641-069A-994F-A27A-ECABA3290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77" y="-163876"/>
            <a:ext cx="12894117" cy="71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1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A7E0-DBC0-314F-8E0B-F9295290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C28E5A-6A8C-3341-8F2A-865B6F22F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549" cy="6858000"/>
          </a:xfrm>
        </p:spPr>
      </p:pic>
    </p:spTree>
    <p:extLst>
      <p:ext uri="{BB962C8B-B14F-4D97-AF65-F5344CB8AC3E}">
        <p14:creationId xmlns:p14="http://schemas.microsoft.com/office/powerpoint/2010/main" val="49509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C42B-4E88-D448-9486-16F05136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50ED3C-5E8B-524F-833D-134205D77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239" cy="6858000"/>
          </a:xfrm>
        </p:spPr>
      </p:pic>
    </p:spTree>
    <p:extLst>
      <p:ext uri="{BB962C8B-B14F-4D97-AF65-F5344CB8AC3E}">
        <p14:creationId xmlns:p14="http://schemas.microsoft.com/office/powerpoint/2010/main" val="115337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C5470-3BB9-C24B-9BE8-8EF1F905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A1F757-9FEB-354D-8E44-BBFEFEA0D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2922"/>
          </a:xfrm>
        </p:spPr>
      </p:pic>
    </p:spTree>
    <p:extLst>
      <p:ext uri="{BB962C8B-B14F-4D97-AF65-F5344CB8AC3E}">
        <p14:creationId xmlns:p14="http://schemas.microsoft.com/office/powerpoint/2010/main" val="177819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Jonathan</dc:creator>
  <cp:lastModifiedBy>Campbell, Jonathan</cp:lastModifiedBy>
  <cp:revision>1</cp:revision>
  <dcterms:created xsi:type="dcterms:W3CDTF">2021-01-07T11:00:15Z</dcterms:created>
  <dcterms:modified xsi:type="dcterms:W3CDTF">2021-01-07T11:02:04Z</dcterms:modified>
</cp:coreProperties>
</file>