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44478-C87C-4792-9421-626AC69B4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FDA8C-546F-47C5-AC32-6750B46BB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D6BE3-512C-4988-B3AD-F79861DF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F749E-5201-452B-A188-0480C8A83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807EF-1C7E-40A4-B8E8-2F5AD8B56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0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FD481-A625-4C41-A3E9-EA58FF37B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53312-6475-47EA-A054-695124E34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FC223-66B4-4D02-B026-27B61459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70E4-A863-4149-9D41-9DC03D48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C16CE-F508-4C9D-A63B-E65736C5B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83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70F4E-9085-4529-A717-8F04734668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E37254-DC66-4433-9D76-FBD3FA7C0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EADB-F5C8-4D03-AD3F-127786FB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C3FF-D886-409D-8F23-D846A510F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5608D-2099-42B4-80BA-47A83A9D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68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1926C-D160-4AEF-8A05-BF36A422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9DBF3-1E75-4C5D-A716-38B85143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9C621-0490-4EE1-91DA-E1FF1E5C8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A69DD-B00B-4B6B-AE8F-29FAFD0D9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BA339-C54E-423E-AF98-6033CE09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3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2CBBE-6261-4EBC-95AA-F26F4F834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22E57-B129-47C2-A4AB-150C4C67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1D6C1-485C-4543-95F3-4EBCEBB1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EDB9F-169D-4F50-87EC-0A83C489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12E16-AE49-4DF4-A366-1867EFCB8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58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A470C-5D8A-4353-8A9A-91BAA4D3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EEDD-C063-4FDC-A51F-89271A593F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31D90-A294-4ECF-ACAE-C48B77566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72FC1-758D-43D9-965A-C27104683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202D0-6CB6-4735-973D-D5BBB555E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0904F-4A5A-404D-9895-CE6ED8629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17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76779-9809-4B87-AF36-6AADE504E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EE21C-1D8B-4C30-8D10-28BC72A09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163015-5432-45BB-BA8A-C4DC183DA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C82399-6D3E-46FA-83C5-C61894981C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146F7-7EFD-4100-A529-9F96A43AE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F2FA57-D5CD-4AF2-9FF9-D7911666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6390F2-FDE3-4750-B723-C8333E453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360390-753F-4043-AE97-A3A0A739D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10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8BFFB-79E9-4B17-B900-05EB2C40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6B9A2-B9E2-49DA-855C-A874090DD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E3043-0FE2-49B1-84C6-02E1AF5DD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D8F1E-BC27-4428-B288-710A6E5C7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05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697B83-9173-4293-AB4D-293D064F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7F897E-8035-4661-9C3A-54785F40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356B6-A4DE-4153-971C-F9ECC554B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0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9CFBD-113E-468A-BCF5-7998E78E8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00E8D-FA99-49E7-ABA5-3AB6313CE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E10BF7-A53A-487F-A36E-B954F725F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B9776-2087-44FA-9953-E007B4CB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A6C75-5489-4548-8D07-560C5CDFC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61A78-1072-4C24-9CF1-A1857B600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84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6D977-7942-40A4-ABC6-DADE80E78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273F36-A122-4609-BB40-DC5EEBF93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BDFF4-214C-4886-89CA-B564A6826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6A3B5-B7B7-4D8B-B614-0B90205AC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8EC6C-862E-4A6B-B9B2-78CA35641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7C662-CDA5-43C7-8458-B161454E5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97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4F4E9C-77B1-4DE8-9E1F-9CABE56DB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F462F-DC73-4399-B2FA-9909C659F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0FEF9-5206-4926-BA40-F930D1F59D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65492-8BA7-4FA8-A939-3A00691EE039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A61F3-0AF3-400A-AE24-C99AB0EAF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00809-91D2-48DC-AE41-6C8BBE56D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8164F-BD8B-4792-B3C3-89E70CD1E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884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502FBB-9A1A-461C-B096-1FA635D4EF6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298" y="1208173"/>
            <a:ext cx="1708102" cy="17089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87EFE5-B6A2-45F6-A3C3-FB8957FA3E71}"/>
              </a:ext>
            </a:extLst>
          </p:cNvPr>
          <p:cNvSpPr/>
          <p:nvPr/>
        </p:nvSpPr>
        <p:spPr>
          <a:xfrm>
            <a:off x="172720" y="924560"/>
            <a:ext cx="3769360" cy="2712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CCA4B3-2AE6-4B13-B595-B7152829F9F9}"/>
              </a:ext>
            </a:extLst>
          </p:cNvPr>
          <p:cNvSpPr/>
          <p:nvPr/>
        </p:nvSpPr>
        <p:spPr>
          <a:xfrm>
            <a:off x="4176173" y="934720"/>
            <a:ext cx="3769360" cy="2712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BD483D-1938-4175-A2E2-72F796C0FDF2}"/>
              </a:ext>
            </a:extLst>
          </p:cNvPr>
          <p:cNvSpPr/>
          <p:nvPr/>
        </p:nvSpPr>
        <p:spPr>
          <a:xfrm>
            <a:off x="8179626" y="924560"/>
            <a:ext cx="3769360" cy="2712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AF4E2E-37D6-4C1A-A615-D016B4E4D378}"/>
              </a:ext>
            </a:extLst>
          </p:cNvPr>
          <p:cNvSpPr/>
          <p:nvPr/>
        </p:nvSpPr>
        <p:spPr>
          <a:xfrm>
            <a:off x="172720" y="3905885"/>
            <a:ext cx="3769360" cy="2712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03079A-007C-40B2-A20A-2AA5FDFBFEF0}"/>
              </a:ext>
            </a:extLst>
          </p:cNvPr>
          <p:cNvSpPr/>
          <p:nvPr/>
        </p:nvSpPr>
        <p:spPr>
          <a:xfrm>
            <a:off x="4176173" y="3905885"/>
            <a:ext cx="3769360" cy="2712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C255FF-523A-4FC3-8845-6BCDDD4DAFE6}"/>
              </a:ext>
            </a:extLst>
          </p:cNvPr>
          <p:cNvSpPr/>
          <p:nvPr/>
        </p:nvSpPr>
        <p:spPr>
          <a:xfrm>
            <a:off x="8179626" y="3905885"/>
            <a:ext cx="3769360" cy="27127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92E4F9-672D-41F3-A3EC-57CB0F7BA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587" y="4482721"/>
            <a:ext cx="3406042" cy="156565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260A24-D940-4CD2-9260-31E0A88C7A6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3585" y="4482721"/>
            <a:ext cx="1454475" cy="145518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DC6EC2A-F43C-41EE-8E78-F22387D3B132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2642" y="4482721"/>
            <a:ext cx="1454475" cy="145518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E61729E-DA14-45F2-8255-ED6E24B88413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7975" y="4482721"/>
            <a:ext cx="1400532" cy="14012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39DB264-1741-4C22-8905-AC5E4E844DA0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50" y="4482721"/>
            <a:ext cx="1400532" cy="14012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4D26F6A-2CCE-4E77-9702-F770FDE9E2D5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2384" y="1208173"/>
            <a:ext cx="1708102" cy="170894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89ED891-E7CD-4453-8F8A-66B0546FD7BB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6172" y="1246305"/>
            <a:ext cx="1580000" cy="158077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7F49F19-9E51-4A0C-A9CD-6F7968232197}"/>
              </a:ext>
            </a:extLst>
          </p:cNvPr>
          <p:cNvSpPr txBox="1"/>
          <p:nvPr/>
        </p:nvSpPr>
        <p:spPr>
          <a:xfrm>
            <a:off x="172720" y="130535"/>
            <a:ext cx="11621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Can I work out the numbers from these pictures?                                                                           </a:t>
            </a:r>
            <a:r>
              <a:rPr lang="en-GB" u="sng" dirty="0">
                <a:latin typeface="Comic Sans MS" panose="030F0702030302020204" pitchFamily="66" charset="0"/>
              </a:rPr>
              <a:t>08.01.21</a:t>
            </a:r>
          </a:p>
          <a:p>
            <a:r>
              <a:rPr lang="en-GB" dirty="0">
                <a:latin typeface="Comic Sans MS" panose="030F0702030302020204" pitchFamily="66" charset="0"/>
              </a:rPr>
              <a:t>Can I find the matching numeral, using my cards? </a:t>
            </a:r>
          </a:p>
        </p:txBody>
      </p:sp>
    </p:spTree>
    <p:extLst>
      <p:ext uri="{BB962C8B-B14F-4D97-AF65-F5344CB8AC3E}">
        <p14:creationId xmlns:p14="http://schemas.microsoft.com/office/powerpoint/2010/main" val="89578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2021-01-06T19:22:42Z</dcterms:created>
  <dcterms:modified xsi:type="dcterms:W3CDTF">2021-01-06T19:28:10Z</dcterms:modified>
</cp:coreProperties>
</file>