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8" d="100"/>
          <a:sy n="38" d="100"/>
        </p:scale>
        <p:origin x="239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111D1-D56F-410C-A76D-D90281AA3569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A2F8F-3965-406D-BF01-7519186D9A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29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111D1-D56F-410C-A76D-D90281AA3569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A2F8F-3965-406D-BF01-7519186D9A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467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111D1-D56F-410C-A76D-D90281AA3569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A2F8F-3965-406D-BF01-7519186D9A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205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111D1-D56F-410C-A76D-D90281AA3569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A2F8F-3965-406D-BF01-7519186D9A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205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111D1-D56F-410C-A76D-D90281AA3569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A2F8F-3965-406D-BF01-7519186D9A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040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111D1-D56F-410C-A76D-D90281AA3569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A2F8F-3965-406D-BF01-7519186D9A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2830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111D1-D56F-410C-A76D-D90281AA3569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A2F8F-3965-406D-BF01-7519186D9A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9731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111D1-D56F-410C-A76D-D90281AA3569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A2F8F-3965-406D-BF01-7519186D9A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944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111D1-D56F-410C-A76D-D90281AA3569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A2F8F-3965-406D-BF01-7519186D9A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9126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111D1-D56F-410C-A76D-D90281AA3569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A2F8F-3965-406D-BF01-7519186D9A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679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111D1-D56F-410C-A76D-D90281AA3569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A2F8F-3965-406D-BF01-7519186D9A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945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111D1-D56F-410C-A76D-D90281AA3569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A2F8F-3965-406D-BF01-7519186D9A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160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ABDAE69-7BD7-4A55-93D9-722A697F18A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083" t="21185" r="23834" b="18666"/>
          <a:stretch/>
        </p:blipFill>
        <p:spPr>
          <a:xfrm>
            <a:off x="299238" y="374756"/>
            <a:ext cx="6558762" cy="418031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34F796A-6A83-4D88-BBF4-4ACFEFDB1D4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6667" t="24541" r="26667" b="15322"/>
          <a:stretch/>
        </p:blipFill>
        <p:spPr>
          <a:xfrm>
            <a:off x="205640" y="4402667"/>
            <a:ext cx="6540964" cy="474133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D730BD8-0A22-4F11-833A-5108C0DC391D}"/>
              </a:ext>
            </a:extLst>
          </p:cNvPr>
          <p:cNvSpPr txBox="1"/>
          <p:nvPr/>
        </p:nvSpPr>
        <p:spPr>
          <a:xfrm>
            <a:off x="423333" y="9652000"/>
            <a:ext cx="5994400" cy="2123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u="sng" dirty="0">
                <a:latin typeface="Comic Sans MS" panose="030F0702030302020204" pitchFamily="66" charset="0"/>
              </a:rPr>
              <a:t>Can you think of your own word for each sound?</a:t>
            </a:r>
          </a:p>
          <a:p>
            <a:endParaRPr lang="en-GB" sz="2400" b="1" u="sng" dirty="0">
              <a:latin typeface="Comic Sans MS" panose="030F0702030302020204" pitchFamily="66" charset="0"/>
            </a:endParaRPr>
          </a:p>
          <a:p>
            <a:endParaRPr lang="en-GB" sz="2400" b="1" u="sng" dirty="0">
              <a:latin typeface="Comic Sans MS" panose="030F0702030302020204" pitchFamily="66" charset="0"/>
            </a:endParaRPr>
          </a:p>
          <a:p>
            <a:endParaRPr lang="en-GB" sz="2400" b="1" u="sng" dirty="0">
              <a:latin typeface="Comic Sans MS" panose="030F0702030302020204" pitchFamily="66" charset="0"/>
            </a:endParaRPr>
          </a:p>
          <a:p>
            <a:endParaRPr lang="en-GB" sz="2400" b="1" u="sng" dirty="0">
              <a:latin typeface="Comic Sans MS" panose="030F0702030302020204" pitchFamily="66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4934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11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1</cp:revision>
  <dcterms:created xsi:type="dcterms:W3CDTF">2021-01-05T17:51:03Z</dcterms:created>
  <dcterms:modified xsi:type="dcterms:W3CDTF">2021-01-05T17:55:17Z</dcterms:modified>
</cp:coreProperties>
</file>