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F32E-8C1B-43A8-B4A2-E6FD485B7D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EB679-500B-4D86-B285-E1BF567B5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DBDBB-CAEF-4860-8D66-CD4C7B03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5E9F1-F888-47FD-B11C-94011302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C8A05-F83F-4004-81DF-1EE0733B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7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EE095-666D-445D-97AC-864AAE38E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E6006-47BC-4A54-A8CF-01D4321EE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3AFB8-338C-47DF-BCF2-0786781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38909-CEC3-4796-A077-4553D0DCA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BD391-1097-4FCD-A1CB-1324AB60C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02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FB2F14-A70B-40D0-9066-5CBEE4278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F2665-28A5-4984-BF1F-799DA2C17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5F6FE-CFE4-4046-A16A-4ACD0A1C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185DD-CF7A-4AD8-8E4B-3051D3AA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E2D8E-58F6-4DB1-9D6E-B2E0B268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48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161F-7372-4E9D-BB1A-6D80CB05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A7E22-3DFE-4204-91D5-76992B27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48F24-CDA6-46D4-BB66-8A86AD7E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B0123-9B6A-4C6F-B5CD-07BA95D63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49707-C48F-4E79-BE00-E301C33C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6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4A47-B87F-4BE3-B83D-84FD9332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8E2C4-0B14-421C-9EC0-D593A0626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1FD33-CA28-44F4-B460-02B7D018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F598-9582-479B-AE5B-ED3F45E50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A3B97-1620-4B2A-B256-867C4E74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E24D8-A5B2-4274-86E2-E5AA6379D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FDE09-E957-4E54-B8A9-4B7C0699BA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20CB60-DE85-4261-BC32-622FFCE02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07D34-AF8A-4F0D-82C6-BFB513E2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DAD3B-B758-4CBE-99D5-60F621416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71266-C620-4265-8F51-EC79395C1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99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976B4-921D-4FB8-A531-C4610E73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1E1FC-446D-4BC3-B005-4D53BA8A1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634ACE-738A-403A-8AE7-C32ABC2C0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1FDFD3-A8CF-4609-9156-4D1BE89B2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74790-381D-42EC-A4CD-5504C5650D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CB91A-2B79-41DD-9557-2B6E2340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3FF7E9-5EAD-437F-A2B6-B871400F8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D365C-33F3-4025-86DD-3DE85C562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72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1770A-AB71-4C73-AC82-100DDEFBD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2944F8-3CE5-4705-BAF0-36E9D0CE1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C31BB-9999-4A83-810A-FCA1FCDB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66F7A8-C1A1-443F-8B0F-076FFF22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4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C6A104-E027-4E4B-B98E-08BAA8A49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0EA06F-6F6B-4889-988C-0CE6F8CB0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E9BB8-E9B6-4983-BF58-EB9B1A81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9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B131-43CF-4719-83A2-322488D3E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BE38F-F562-4827-BAD8-A72929FC9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4A12C-BE23-4468-B244-84165CA34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DA766-ADA8-4B9F-A534-777EDC38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2386A-7757-4462-A6EE-4DB9D5B3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3636F-2D3D-4168-AEE9-AD79B257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66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C50C4-043D-4B49-90D3-0C6102024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0E5F6A-5CEB-4388-9A22-61EA0DBAB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BE1EF-6A09-4914-ADE5-CE655235A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B6E0F-5997-4086-A4C9-1075786C0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CC61B-81B0-4427-8F62-526F101F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05E97-26AA-4852-861C-E5F41CBBD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15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EF9E31-44B0-495B-A2F7-0EC1A13D5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072A4-A691-49BE-A024-EDEBB812B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3B455-59C7-49B9-BC99-68E1CB324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35AC9-944B-42CF-B4D9-89DB7F23A1B4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1B110-E140-4839-97AF-896185A49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D2EA8-88ED-4177-9535-8F3585F9E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E1EDC-0B8A-48D5-AE85-11A47C844B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16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8F6BAC4A-BB46-45A6-B20E-FA8207BEB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207" y="868425"/>
            <a:ext cx="7624441" cy="56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9F2CB85-1C03-48A0-B4E4-77A6C212511C}"/>
              </a:ext>
            </a:extLst>
          </p:cNvPr>
          <p:cNvSpPr txBox="1"/>
          <p:nvPr/>
        </p:nvSpPr>
        <p:spPr>
          <a:xfrm>
            <a:off x="538480" y="353094"/>
            <a:ext cx="786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Can I use my phonic sounds to help me write these words?</a:t>
            </a:r>
            <a:r>
              <a:rPr lang="en-GB" dirty="0">
                <a:latin typeface="Comic Sans MS" panose="030F0702030302020204" pitchFamily="66" charset="0"/>
              </a:rPr>
              <a:t>    </a:t>
            </a:r>
            <a:r>
              <a:rPr lang="en-GB" u="sng" dirty="0">
                <a:latin typeface="Comic Sans MS" panose="030F0702030302020204" pitchFamily="66" charset="0"/>
              </a:rPr>
              <a:t>08.01.21 </a:t>
            </a:r>
          </a:p>
        </p:txBody>
      </p:sp>
    </p:spTree>
    <p:extLst>
      <p:ext uri="{BB962C8B-B14F-4D97-AF65-F5344CB8AC3E}">
        <p14:creationId xmlns:p14="http://schemas.microsoft.com/office/powerpoint/2010/main" val="1570399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2021-01-06T19:14:24Z</dcterms:created>
  <dcterms:modified xsi:type="dcterms:W3CDTF">2021-01-06T19:16:35Z</dcterms:modified>
</cp:coreProperties>
</file>