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2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1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1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7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9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100A-97FB-46D2-8FF1-F03F41803575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1DF3-8082-40CC-94A6-D75DCBC57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6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9"/>
          <a:stretch/>
        </p:blipFill>
        <p:spPr>
          <a:xfrm rot="5400000">
            <a:off x="-748862" y="748862"/>
            <a:ext cx="6858000" cy="5360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4" b="12145"/>
          <a:stretch/>
        </p:blipFill>
        <p:spPr>
          <a:xfrm rot="5400000">
            <a:off x="5231524" y="927538"/>
            <a:ext cx="6858000" cy="50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3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5"/>
          <a:stretch/>
        </p:blipFill>
        <p:spPr>
          <a:xfrm rot="5400000">
            <a:off x="-471651" y="689741"/>
            <a:ext cx="6858000" cy="547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12761"/>
          <a:stretch/>
        </p:blipFill>
        <p:spPr>
          <a:xfrm rot="5400000">
            <a:off x="5557344" y="843455"/>
            <a:ext cx="6858000" cy="5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9847"/>
          <a:stretch/>
        </p:blipFill>
        <p:spPr>
          <a:xfrm rot="5400000">
            <a:off x="1305910" y="806668"/>
            <a:ext cx="6858000" cy="52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9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campbell</dc:creator>
  <cp:lastModifiedBy>jonathan campbell</cp:lastModifiedBy>
  <cp:revision>1</cp:revision>
  <dcterms:created xsi:type="dcterms:W3CDTF">2021-01-06T13:48:48Z</dcterms:created>
  <dcterms:modified xsi:type="dcterms:W3CDTF">2021-01-06T13:49:15Z</dcterms:modified>
</cp:coreProperties>
</file>