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3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3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6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9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8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5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17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C32E-1771-4CFD-AF63-FAC5887694B6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E935-4EE6-4278-A7DC-CDB0D3DFE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4872" y="65994"/>
            <a:ext cx="6792006" cy="6792006"/>
          </a:xfrm>
        </p:spPr>
      </p:pic>
    </p:spTree>
    <p:extLst>
      <p:ext uri="{BB962C8B-B14F-4D97-AF65-F5344CB8AC3E}">
        <p14:creationId xmlns:p14="http://schemas.microsoft.com/office/powerpoint/2010/main" val="342175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9592" y="0"/>
            <a:ext cx="6752816" cy="6752816"/>
          </a:xfrm>
        </p:spPr>
      </p:pic>
    </p:spTree>
    <p:extLst>
      <p:ext uri="{BB962C8B-B14F-4D97-AF65-F5344CB8AC3E}">
        <p14:creationId xmlns:p14="http://schemas.microsoft.com/office/powerpoint/2010/main" val="2916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0217" y="101328"/>
            <a:ext cx="6756672" cy="6756672"/>
          </a:xfrm>
        </p:spPr>
      </p:pic>
    </p:spTree>
    <p:extLst>
      <p:ext uri="{BB962C8B-B14F-4D97-AF65-F5344CB8AC3E}">
        <p14:creationId xmlns:p14="http://schemas.microsoft.com/office/powerpoint/2010/main" val="400225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1907" y="117565"/>
            <a:ext cx="6740435" cy="6740435"/>
          </a:xfrm>
        </p:spPr>
      </p:pic>
    </p:spTree>
    <p:extLst>
      <p:ext uri="{BB962C8B-B14F-4D97-AF65-F5344CB8AC3E}">
        <p14:creationId xmlns:p14="http://schemas.microsoft.com/office/powerpoint/2010/main" val="363565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21105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745" y="0"/>
            <a:ext cx="6896509" cy="6896509"/>
          </a:xfrm>
        </p:spPr>
      </p:pic>
    </p:spTree>
    <p:extLst>
      <p:ext uri="{BB962C8B-B14F-4D97-AF65-F5344CB8AC3E}">
        <p14:creationId xmlns:p14="http://schemas.microsoft.com/office/powerpoint/2010/main" val="130714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047" y="0"/>
            <a:ext cx="7498080" cy="7498080"/>
          </a:xfrm>
        </p:spPr>
      </p:pic>
    </p:spTree>
    <p:extLst>
      <p:ext uri="{BB962C8B-B14F-4D97-AF65-F5344CB8AC3E}">
        <p14:creationId xmlns:p14="http://schemas.microsoft.com/office/powerpoint/2010/main" val="367922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1445" y="115321"/>
            <a:ext cx="6742679" cy="6742679"/>
          </a:xfrm>
        </p:spPr>
      </p:pic>
    </p:spTree>
    <p:extLst>
      <p:ext uri="{BB962C8B-B14F-4D97-AF65-F5344CB8AC3E}">
        <p14:creationId xmlns:p14="http://schemas.microsoft.com/office/powerpoint/2010/main" val="2340225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Gravili</dc:creator>
  <cp:lastModifiedBy>M Gravili</cp:lastModifiedBy>
  <cp:revision>1</cp:revision>
  <dcterms:created xsi:type="dcterms:W3CDTF">2021-01-06T11:12:24Z</dcterms:created>
  <dcterms:modified xsi:type="dcterms:W3CDTF">2021-01-06T11:13:09Z</dcterms:modified>
</cp:coreProperties>
</file>