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5" d="100"/>
          <a:sy n="75" d="100"/>
        </p:scale>
        <p:origin x="324" y="-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B882A6-6924-4F1D-854B-CDBFA2B03A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A0AFD-DA5F-418A-976A-FA94A2E359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8F53C3-89EC-4FE8-AB9A-40CAFE5A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C6143-CCD8-4488-8B9B-F80B57980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E6C58C-F170-4D62-8126-A97EF5226A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8109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A46C2C-5171-4E50-A1B4-45862CA20B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3854D48-166F-46FC-9AD8-6345768408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510B92-C477-4670-8E30-FC6EC88290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F26873-2F20-41FD-A205-C31CFF1F58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948CA30-3F71-42AD-AC02-348D7627A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787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5472F35-8E1D-4CE5-9AF5-FB6B955840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1CD71DF-8F93-48F1-A466-55A58C2A12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B47473-254E-4889-9943-AE06835129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93691-09E2-4106-BEB1-439239E2A9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3EC774-E3F3-4E8B-9C74-B07949DF3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484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8AAE9-44D6-4013-B797-B777DDCAC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4DEC0F-40D5-46E9-AED0-A4AB0C5FD9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264251-C4C5-448C-A4B2-18632D77F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0A6B1CD-200D-46FE-9938-482DE92414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EF2C6-6BA9-41C6-922C-13E591401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4119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25AB6-317C-4F6C-88F0-6563D86FD2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7BCD26-82F4-42C4-ADBE-7C91EC98E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0AD57-4F1A-4C02-AF65-6BF5EAD09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375D79-D918-4BC2-B63D-FEB082B172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B71331-B062-40EA-A435-3B05AB139D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749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9E2DF-011B-4FC9-AAD8-2B9352B5C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06AB39-7E7B-4C11-8486-87BC8BE193A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CD82A-75BA-4C30-BFDD-ACFB5ED4BE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745C4E-0A0A-409B-908E-0A5512674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2810B6-4EC0-4EA4-98EF-0E4DCF2516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267ECE1-CEBD-43D4-9CAD-360F845D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55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0532E4-D39C-4E0D-8898-79A132E4DD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E72C19-0BD5-4F74-B275-DCB8B46D06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FD6ABC-A383-44AE-B050-19F247914F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BD00CB2-431B-4F47-8311-65B08788EA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0B3512-DBD1-4D39-B147-BAD0CDFE1A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B4D496-A99F-42F0-A1A0-DE2C9252F3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FC5947-821D-422C-954B-CD1F652343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D609948-7AC8-4B78-BBF0-FF85F4305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2930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43248-00B3-4047-A18D-8FAD042DD1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F8B56A2-A958-4C1C-B29E-A638B11E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C07459E-64B5-43E3-9E1E-11CE868891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51E477-CD55-4EAF-BE67-EFE210B4D5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48061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97C47D1-4712-40EB-876C-A9B0BDBFD8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5955D3C-801A-4186-B646-9F392ED8E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5BD973-024E-4B8C-B8D7-02DF93B7EA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5681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F954C-C7C4-47C6-B2CE-CD631900E0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E0C576-BABB-4F21-85ED-8FEA6D0D9D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FA1100-7C4F-4B60-BA85-4C1A99F09B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2E0744-8786-44C6-A64E-D2DEB4D3A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3EDFBCE-8552-4202-ADC2-D5D1208CF9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58580-53B9-4F4F-8342-3B2591A5F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4581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26CEA-2DB4-4349-8E51-6ADA6F5816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5343F2-D4E1-4615-994F-4403386A5B7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2AA8E4-244A-4BD8-BAD6-98E341765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AE698-6DB9-45D6-BC43-6764DFDCD9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D17FBC-006B-4A6C-A562-8094AB5B9D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6883E3-2583-44DD-8428-40D952F84E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34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4D88EE-ABC0-430F-B052-427BB7F1F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2B0EF6-5BBC-4918-A53D-95134A0D3F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43DB98-0F23-4115-A21A-C37280940E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E2D1E5-1DD1-4E3D-AA14-90E7909ABA88}" type="datetimeFigureOut">
              <a:rPr lang="en-GB" smtClean="0"/>
              <a:t>05/01/2021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EA146D-BED5-48B2-9992-A00563CC13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429D48-1DB9-470D-B117-2406DAE4D3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B5244C-E7F2-44E3-90DD-262658B9DEF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343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DC9F934-E794-4A2A-9CC2-FE4B53163AF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00" t="38519" r="22000" b="23259"/>
          <a:stretch/>
        </p:blipFill>
        <p:spPr>
          <a:xfrm>
            <a:off x="543560" y="2113279"/>
            <a:ext cx="11104880" cy="418868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FAF84D5-7008-4436-B3F6-FEA545236276}"/>
              </a:ext>
            </a:extLst>
          </p:cNvPr>
          <p:cNvSpPr txBox="1"/>
          <p:nvPr/>
        </p:nvSpPr>
        <p:spPr>
          <a:xfrm>
            <a:off x="543560" y="599440"/>
            <a:ext cx="1110488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latin typeface="Comic Sans MS" panose="030F0702030302020204" pitchFamily="66" charset="0"/>
              </a:rPr>
              <a:t>Can I write these ‘</a:t>
            </a:r>
            <a:r>
              <a:rPr lang="en-GB" sz="2400" b="1" u="sng" dirty="0" err="1">
                <a:latin typeface="Comic Sans MS" panose="030F0702030302020204" pitchFamily="66" charset="0"/>
              </a:rPr>
              <a:t>sh</a:t>
            </a:r>
            <a:r>
              <a:rPr lang="en-GB" sz="2400" b="1" u="sng" dirty="0">
                <a:latin typeface="Comic Sans MS" panose="030F0702030302020204" pitchFamily="66" charset="0"/>
              </a:rPr>
              <a:t>’ words?</a:t>
            </a:r>
          </a:p>
          <a:p>
            <a:pPr algn="ctr"/>
            <a:endParaRPr lang="en-GB" sz="2400" b="1" u="sng" dirty="0">
              <a:latin typeface="Comic Sans MS" panose="030F0702030302020204" pitchFamily="66" charset="0"/>
            </a:endParaRPr>
          </a:p>
          <a:p>
            <a:pPr algn="ctr"/>
            <a:r>
              <a:rPr lang="en-GB" sz="1600" dirty="0">
                <a:latin typeface="Comic Sans MS" panose="030F0702030302020204" pitchFamily="66" charset="0"/>
              </a:rPr>
              <a:t>When writing in a phoneme frame you put only one sound in a box, so the </a:t>
            </a:r>
            <a:r>
              <a:rPr lang="en-GB" sz="1600" dirty="0" err="1">
                <a:latin typeface="Comic Sans MS" panose="030F0702030302020204" pitchFamily="66" charset="0"/>
              </a:rPr>
              <a:t>sh</a:t>
            </a:r>
            <a:r>
              <a:rPr lang="en-GB" sz="1600" dirty="0">
                <a:latin typeface="Comic Sans MS" panose="030F0702030302020204" pitchFamily="66" charset="0"/>
              </a:rPr>
              <a:t> sound would be together in one box like the first example. </a:t>
            </a:r>
            <a:endParaRPr lang="en-GB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AA01728-B2A8-4F5E-999C-14DEDF40B64B}"/>
              </a:ext>
            </a:extLst>
          </p:cNvPr>
          <p:cNvSpPr txBox="1"/>
          <p:nvPr/>
        </p:nvSpPr>
        <p:spPr>
          <a:xfrm>
            <a:off x="778933" y="4988467"/>
            <a:ext cx="11768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dirty="0" err="1">
                <a:latin typeface="Comic Sans MS" panose="030F0702030302020204" pitchFamily="66" charset="0"/>
              </a:rPr>
              <a:t>sh</a:t>
            </a:r>
            <a:endParaRPr lang="en-GB" sz="66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33C10A7-D5AB-44CE-9EC8-ABEE3E594AC7}"/>
              </a:ext>
            </a:extLst>
          </p:cNvPr>
          <p:cNvSpPr txBox="1"/>
          <p:nvPr/>
        </p:nvSpPr>
        <p:spPr>
          <a:xfrm>
            <a:off x="2099733" y="4988467"/>
            <a:ext cx="11768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dirty="0">
                <a:latin typeface="Comic Sans MS" panose="030F0702030302020204" pitchFamily="66" charset="0"/>
              </a:rPr>
              <a:t>e</a:t>
            </a:r>
            <a:endParaRPr lang="en-GB" sz="66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AA8E85-D7C8-49DE-8994-502BD94EA2C6}"/>
              </a:ext>
            </a:extLst>
          </p:cNvPr>
          <p:cNvSpPr txBox="1"/>
          <p:nvPr/>
        </p:nvSpPr>
        <p:spPr>
          <a:xfrm>
            <a:off x="3141133" y="4988467"/>
            <a:ext cx="1176867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dirty="0" err="1">
                <a:latin typeface="Comic Sans MS" panose="030F0702030302020204" pitchFamily="66" charset="0"/>
              </a:rPr>
              <a:t>ll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067492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FAF84D5-7008-4436-B3F6-FEA545236276}"/>
              </a:ext>
            </a:extLst>
          </p:cNvPr>
          <p:cNvSpPr txBox="1"/>
          <p:nvPr/>
        </p:nvSpPr>
        <p:spPr>
          <a:xfrm>
            <a:off x="543560" y="599440"/>
            <a:ext cx="111048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u="sng" dirty="0">
                <a:latin typeface="Comic Sans MS" panose="030F0702030302020204" pitchFamily="66" charset="0"/>
              </a:rPr>
              <a:t>Can I write these ‘</a:t>
            </a:r>
            <a:r>
              <a:rPr lang="en-GB" sz="2400" b="1" u="sng" dirty="0" err="1">
                <a:latin typeface="Comic Sans MS" panose="030F0702030302020204" pitchFamily="66" charset="0"/>
              </a:rPr>
              <a:t>ch</a:t>
            </a:r>
            <a:r>
              <a:rPr lang="en-GB" sz="2400" b="1" u="sng" dirty="0">
                <a:latin typeface="Comic Sans MS" panose="030F0702030302020204" pitchFamily="66" charset="0"/>
              </a:rPr>
              <a:t>’ words?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339C8B48-060D-4CE4-8BE1-A1FB4F8FDAD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041" t="37284" r="40833" b="23951"/>
          <a:stretch/>
        </p:blipFill>
        <p:spPr>
          <a:xfrm>
            <a:off x="1059821" y="1659465"/>
            <a:ext cx="7016710" cy="4013201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8FA0C609-3711-4069-BDFB-F94ED3600D0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722" t="28725" r="40834" b="33010"/>
          <a:stretch/>
        </p:blipFill>
        <p:spPr>
          <a:xfrm>
            <a:off x="8076531" y="1659466"/>
            <a:ext cx="3571909" cy="3953933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BBA730C3-E754-4B7C-905E-D918CDCB52E4}"/>
              </a:ext>
            </a:extLst>
          </p:cNvPr>
          <p:cNvSpPr txBox="1"/>
          <p:nvPr/>
        </p:nvSpPr>
        <p:spPr>
          <a:xfrm>
            <a:off x="3158068" y="4382871"/>
            <a:ext cx="1270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6600" dirty="0" err="1">
                <a:latin typeface="Comic Sans MS" panose="030F0702030302020204" pitchFamily="66" charset="0"/>
              </a:rPr>
              <a:t>ch</a:t>
            </a:r>
            <a:endParaRPr lang="en-GB" sz="6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BB40039A-47DF-430C-84D3-B385D46DC490}"/>
              </a:ext>
            </a:extLst>
          </p:cNvPr>
          <p:cNvSpPr txBox="1"/>
          <p:nvPr/>
        </p:nvSpPr>
        <p:spPr>
          <a:xfrm>
            <a:off x="2421466" y="4387673"/>
            <a:ext cx="626533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6600" dirty="0" err="1">
                <a:solidFill>
                  <a:prstClr val="black"/>
                </a:solidFill>
                <a:latin typeface="Comic Sans MS" panose="030F0702030302020204" pitchFamily="66" charset="0"/>
              </a:rPr>
              <a:t>i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D2D315-63EB-443B-9BEA-065EEAEE033C}"/>
              </a:ext>
            </a:extLst>
          </p:cNvPr>
          <p:cNvSpPr txBox="1"/>
          <p:nvPr/>
        </p:nvSpPr>
        <p:spPr>
          <a:xfrm>
            <a:off x="1397744" y="4382871"/>
            <a:ext cx="6858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6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t>r</a:t>
            </a:r>
            <a:endParaRPr kumimoji="0" lang="en-GB" sz="6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1712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54</Words>
  <Application>Microsoft Office PowerPoint</Application>
  <PresentationFormat>Widescreen</PresentationFormat>
  <Paragraphs>10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Charlotte Collinson</dc:creator>
  <cp:lastModifiedBy>Charlotte Collinson</cp:lastModifiedBy>
  <cp:revision>2</cp:revision>
  <dcterms:created xsi:type="dcterms:W3CDTF">2021-01-05T17:56:35Z</dcterms:created>
  <dcterms:modified xsi:type="dcterms:W3CDTF">2021-01-05T18:07:04Z</dcterms:modified>
</cp:coreProperties>
</file>