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2" autoAdjust="0"/>
    <p:restoredTop sz="94660"/>
  </p:normalViewPr>
  <p:slideViewPr>
    <p:cSldViewPr snapToGrid="0">
      <p:cViewPr varScale="1">
        <p:scale>
          <a:sx n="60" d="100"/>
          <a:sy n="60" d="100"/>
        </p:scale>
        <p:origin x="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39405-206B-4028-A655-B745C57E0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46C831-B75F-4517-9A0C-37F6471AE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948EB-A4F2-4E31-A7F3-780F05DBD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9819B-22C8-4931-86BF-478196352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79C20-2A3F-4980-9A9B-D547D2927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11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7178E-8645-4C87-AE9A-59C36E0C7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49A4E5-335C-44F3-9755-DAE7828BC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6CB55-723F-4BE5-815A-1442E4C8D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9640D-0B4A-4892-93BD-7C636A2A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0A52A-46BE-4C38-A2E9-6823B4838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639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7953B9-FAED-43EF-B6FB-450B909BA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07B4AF-58C8-4A02-92C8-905927CFF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05F1E-ECED-425A-BFE9-4BEF5BBAA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A78C8-AFA1-427F-9AB9-A3A4CA911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0E566-DF7E-4B22-9D97-4ED0AEC64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5999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07710-7F13-4051-A85E-B5E1E030A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F72E9-8003-464F-8CC3-751714559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78716-24EE-4E4B-86EB-470F11B2D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631AC-2203-4377-BE15-1036CC44D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587D4-FB37-43FD-8ECD-8BA0EDADF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304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EEF03-6EA1-4649-8189-FE39D275C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21872-EC40-437F-B5E2-79369D173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205D9-528F-497A-BCAD-72199E940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9FEB9-2361-4D6F-A0DC-E9961879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FDB0F-C5E6-4599-9F37-97505223B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349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7E594-7BBA-4FEC-873D-6D0A3BF38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C2F29-5366-4619-925C-23C79EF63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6061E-F93D-439C-967A-90BF20A5F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F9150C-8849-4917-97B4-EE1692C6E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BB113-8698-4701-9047-0FBF2552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6988D-4911-4CC0-A190-FDC14D21A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80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7D56B-5590-41FD-91EF-5536FF622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795BC-D2FD-4AF0-BECA-1CE46B351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E43CF-1352-4A35-AE53-D1A7F5412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8BFAB-A930-4D0F-BB80-C39046436E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1D24CF-D166-4830-A8F6-0DF79E569C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CF9AF9-741D-4F6A-8937-C7E12B474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3D8226-866D-4311-B933-E27E148E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6F0BCC-E7FD-4C34-B69D-1B0FAD11F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00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29A9D-3B20-4423-882C-1F9CF35ED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F49732-630B-4540-A428-128E35833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826C3D-7408-405E-B4F9-582EB4856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B575C9-CC22-4D3A-8511-C0EF6DD41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756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1B0C59-ACF1-427D-89FB-E740161D4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334E69-F10D-4011-A3F8-FF5D8C060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E9B4DF-AD52-426C-B3BE-86726C001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09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EB321-D26B-46B8-AF33-C13706338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94ECF-956A-4584-BC79-255CBE3B3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97A12-C8D3-4B55-8D22-07B01426A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8DB49F-0308-437C-AA35-CF2CD96FB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095EEA-9B6D-4B41-A43B-1C5077FDE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591BA0-9FDB-4884-87B5-45F29B3A1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6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117C-E283-49FE-8F27-92627AF7B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9B49FC-9470-44A4-AF7E-5DB61E010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1766D2-0775-4879-BA56-0F5796A58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1C338-BC52-42DD-B8AE-24A8B925D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D95A2-73A8-495D-BC71-5E6B01004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82120-1227-4247-B8E2-03DC97CBC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32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99AA77-D627-4216-8129-829815163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5269B-81DC-4E0E-A8DD-E778CF1C17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4D71F-C977-44BE-A780-7C2CDDFCE6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4778A-9425-4B85-8FCC-1B535455AEFF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ADE50-FFDC-454F-88A0-4ACD0DE1DA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CD3DA-E47D-4B70-9439-51C82E269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BB0F3-0709-4D10-8255-7C9BB99E23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79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2D8C8F1-64B4-4583-B350-8BFD70AC73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232" t="18915" r="21076" b="13023"/>
          <a:stretch/>
        </p:blipFill>
        <p:spPr>
          <a:xfrm>
            <a:off x="1403497" y="138034"/>
            <a:ext cx="10090298" cy="6581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099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2021-01-05T17:39:50Z</dcterms:created>
  <dcterms:modified xsi:type="dcterms:W3CDTF">2021-01-05T17:41:07Z</dcterms:modified>
</cp:coreProperties>
</file>