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654D-EF00-49D2-9F23-AA1BAC201A40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EA9B-650A-4797-B9AF-675E5E592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199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654D-EF00-49D2-9F23-AA1BAC201A40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EA9B-650A-4797-B9AF-675E5E592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728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654D-EF00-49D2-9F23-AA1BAC201A40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EA9B-650A-4797-B9AF-675E5E592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86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654D-EF00-49D2-9F23-AA1BAC201A40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EA9B-650A-4797-B9AF-675E5E592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752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654D-EF00-49D2-9F23-AA1BAC201A40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EA9B-650A-4797-B9AF-675E5E592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417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654D-EF00-49D2-9F23-AA1BAC201A40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EA9B-650A-4797-B9AF-675E5E592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311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654D-EF00-49D2-9F23-AA1BAC201A40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EA9B-650A-4797-B9AF-675E5E592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666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654D-EF00-49D2-9F23-AA1BAC201A40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EA9B-650A-4797-B9AF-675E5E592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60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654D-EF00-49D2-9F23-AA1BAC201A40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EA9B-650A-4797-B9AF-675E5E592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102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654D-EF00-49D2-9F23-AA1BAC201A40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EA9B-650A-4797-B9AF-675E5E592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875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654D-EF00-49D2-9F23-AA1BAC201A40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EA9B-650A-4797-B9AF-675E5E592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706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6654D-EF00-49D2-9F23-AA1BAC201A40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7EA9B-650A-4797-B9AF-675E5E592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568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09193" y="365125"/>
            <a:ext cx="6349184" cy="6349184"/>
          </a:xfrm>
        </p:spPr>
      </p:pic>
    </p:spTree>
    <p:extLst>
      <p:ext uri="{BB962C8B-B14F-4D97-AF65-F5344CB8AC3E}">
        <p14:creationId xmlns:p14="http://schemas.microsoft.com/office/powerpoint/2010/main" val="40355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34875" y="221434"/>
            <a:ext cx="6375310" cy="6375310"/>
          </a:xfrm>
        </p:spPr>
      </p:pic>
    </p:spTree>
    <p:extLst>
      <p:ext uri="{BB962C8B-B14F-4D97-AF65-F5344CB8AC3E}">
        <p14:creationId xmlns:p14="http://schemas.microsoft.com/office/powerpoint/2010/main" val="2188224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95684" y="182880"/>
            <a:ext cx="6583680" cy="6583680"/>
          </a:xfrm>
        </p:spPr>
      </p:pic>
    </p:spTree>
    <p:extLst>
      <p:ext uri="{BB962C8B-B14F-4D97-AF65-F5344CB8AC3E}">
        <p14:creationId xmlns:p14="http://schemas.microsoft.com/office/powerpoint/2010/main" val="98873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50220" y="157254"/>
            <a:ext cx="6491559" cy="6491559"/>
          </a:xfrm>
        </p:spPr>
      </p:pic>
    </p:spTree>
    <p:extLst>
      <p:ext uri="{BB962C8B-B14F-4D97-AF65-F5344CB8AC3E}">
        <p14:creationId xmlns:p14="http://schemas.microsoft.com/office/powerpoint/2010/main" val="2139896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83068" y="273685"/>
            <a:ext cx="6465434" cy="6465434"/>
          </a:xfrm>
        </p:spPr>
      </p:pic>
    </p:spTree>
    <p:extLst>
      <p:ext uri="{BB962C8B-B14F-4D97-AF65-F5344CB8AC3E}">
        <p14:creationId xmlns:p14="http://schemas.microsoft.com/office/powerpoint/2010/main" val="634536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21810" y="273685"/>
            <a:ext cx="6584315" cy="6584315"/>
          </a:xfrm>
        </p:spPr>
      </p:pic>
    </p:spTree>
    <p:extLst>
      <p:ext uri="{BB962C8B-B14F-4D97-AF65-F5344CB8AC3E}">
        <p14:creationId xmlns:p14="http://schemas.microsoft.com/office/powerpoint/2010/main" val="953236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81773" y="116931"/>
            <a:ext cx="6597378" cy="6597378"/>
          </a:xfrm>
        </p:spPr>
      </p:pic>
    </p:spTree>
    <p:extLst>
      <p:ext uri="{BB962C8B-B14F-4D97-AF65-F5344CB8AC3E}">
        <p14:creationId xmlns:p14="http://schemas.microsoft.com/office/powerpoint/2010/main" val="2327710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04600" y="365125"/>
            <a:ext cx="6492875" cy="6492875"/>
          </a:xfrm>
        </p:spPr>
      </p:pic>
    </p:spTree>
    <p:extLst>
      <p:ext uri="{BB962C8B-B14F-4D97-AF65-F5344CB8AC3E}">
        <p14:creationId xmlns:p14="http://schemas.microsoft.com/office/powerpoint/2010/main" val="1005847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56942" y="221432"/>
            <a:ext cx="6452371" cy="6452371"/>
          </a:xfrm>
        </p:spPr>
      </p:pic>
    </p:spTree>
    <p:extLst>
      <p:ext uri="{BB962C8B-B14F-4D97-AF65-F5344CB8AC3E}">
        <p14:creationId xmlns:p14="http://schemas.microsoft.com/office/powerpoint/2010/main" val="431948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Gravili</dc:creator>
  <cp:lastModifiedBy>M Gravili</cp:lastModifiedBy>
  <cp:revision>1</cp:revision>
  <dcterms:created xsi:type="dcterms:W3CDTF">2021-01-05T14:28:04Z</dcterms:created>
  <dcterms:modified xsi:type="dcterms:W3CDTF">2021-01-05T14:28:23Z</dcterms:modified>
</cp:coreProperties>
</file>