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2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3E1C-27B3-49FE-848C-818030088BC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2D22F-5190-473C-AD8E-5D80FADC9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177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3E1C-27B3-49FE-848C-818030088BC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2D22F-5190-473C-AD8E-5D80FADC9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72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3E1C-27B3-49FE-848C-818030088BC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2D22F-5190-473C-AD8E-5D80FADC9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671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3E1C-27B3-49FE-848C-818030088BC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2D22F-5190-473C-AD8E-5D80FADC9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084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3E1C-27B3-49FE-848C-818030088BC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2D22F-5190-473C-AD8E-5D80FADC9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599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3E1C-27B3-49FE-848C-818030088BC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2D22F-5190-473C-AD8E-5D80FADC9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209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3E1C-27B3-49FE-848C-818030088BC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2D22F-5190-473C-AD8E-5D80FADC9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92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3E1C-27B3-49FE-848C-818030088BC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2D22F-5190-473C-AD8E-5D80FADC9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14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3E1C-27B3-49FE-848C-818030088BC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2D22F-5190-473C-AD8E-5D80FADC9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752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3E1C-27B3-49FE-848C-818030088BC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2D22F-5190-473C-AD8E-5D80FADC9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381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3E1C-27B3-49FE-848C-818030088BC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2D22F-5190-473C-AD8E-5D80FADC9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501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E3E1C-27B3-49FE-848C-818030088BC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2D22F-5190-473C-AD8E-5D80FADC9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494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8674" t="16056" r="10022" b="6788"/>
          <a:stretch/>
        </p:blipFill>
        <p:spPr>
          <a:xfrm>
            <a:off x="1103586" y="24540"/>
            <a:ext cx="9601201" cy="6833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94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A8148E0C281F48BC832E5FCBC95DE9" ma:contentTypeVersion="12" ma:contentTypeDescription="Create a new document." ma:contentTypeScope="" ma:versionID="ed6b2d59719ea63a34931ebbdd6c136a">
  <xsd:schema xmlns:xsd="http://www.w3.org/2001/XMLSchema" xmlns:xs="http://www.w3.org/2001/XMLSchema" xmlns:p="http://schemas.microsoft.com/office/2006/metadata/properties" xmlns:ns3="08679c29-3aea-448e-bcde-7c877395c1a9" xmlns:ns4="acfc2d43-866d-4a7c-bb12-68eb03445b14" targetNamespace="http://schemas.microsoft.com/office/2006/metadata/properties" ma:root="true" ma:fieldsID="689ef0decfe08a4768138036535641ba" ns3:_="" ns4:_="">
    <xsd:import namespace="08679c29-3aea-448e-bcde-7c877395c1a9"/>
    <xsd:import namespace="acfc2d43-866d-4a7c-bb12-68eb03445b1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679c29-3aea-448e-bcde-7c877395c1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fc2d43-866d-4a7c-bb12-68eb03445b1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1E2406-3B12-4546-8829-0029BA757C1B}">
  <ds:schemaRefs>
    <ds:schemaRef ds:uri="http://purl.org/dc/elements/1.1/"/>
    <ds:schemaRef ds:uri="http://schemas.microsoft.com/office/2006/metadata/properties"/>
    <ds:schemaRef ds:uri="acfc2d43-866d-4a7c-bb12-68eb03445b14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08679c29-3aea-448e-bcde-7c877395c1a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401B92B-805F-4989-8384-0C67475DA1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52FC7C-26F8-4A6B-9FC6-C7073BA8E6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679c29-3aea-448e-bcde-7c877395c1a9"/>
    <ds:schemaRef ds:uri="acfc2d43-866d-4a7c-bb12-68eb03445b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1</cp:revision>
  <dcterms:created xsi:type="dcterms:W3CDTF">2021-01-05T11:26:18Z</dcterms:created>
  <dcterms:modified xsi:type="dcterms:W3CDTF">2021-01-05T12:26:00Z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0x010100FAA8148E0C281F48BC832E5FCBC95DE9</vt:lpwstr>
  </property>
</Properties>
</file>