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87" r:id="rId6"/>
    <p:sldId id="262" r:id="rId7"/>
    <p:sldId id="263" r:id="rId8"/>
    <p:sldId id="266" r:id="rId9"/>
    <p:sldId id="267" r:id="rId10"/>
    <p:sldId id="282" r:id="rId11"/>
    <p:sldId id="271" r:id="rId12"/>
    <p:sldId id="288" r:id="rId13"/>
    <p:sldId id="274" r:id="rId14"/>
    <p:sldId id="28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50346-5A73-4BB0-BAFD-C10BB2308499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69501-1433-4B43-A2A2-17496BD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0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0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43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7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0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0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5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0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3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6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E54-73C5-475B-B8EB-FD42EB826B47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8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523" y="4575333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Welcome to Year 3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3022018-4680-B787-5900-2E07CDCC2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91" y="518391"/>
            <a:ext cx="5497817" cy="29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>
                <a:latin typeface="Comic Sans MS" panose="030F0702030302020204" pitchFamily="66" charset="0"/>
              </a:rPr>
              <a:t> - Children are responsible for changing their books when they have finished. Mrs Woof will always be there to help. </a:t>
            </a:r>
            <a:endParaRPr lang="en-GB" altLang="en-US" sz="2800" b="1" dirty="0">
              <a:latin typeface="Comic Sans MS" panose="030F0702030302020204" pitchFamily="66" charset="0"/>
            </a:endParaRPr>
          </a:p>
          <a:p>
            <a:pPr lvl="1">
              <a:buFont typeface="Wingdings 2" panose="05020102010507070707" pitchFamily="18" charset="2"/>
              <a:buChar char=""/>
            </a:pPr>
            <a:endParaRPr lang="en-GB" altLang="en-US" sz="2800" b="1" dirty="0">
              <a:latin typeface="Comic Sans MS" panose="030F0702030302020204" pitchFamily="66" charset="0"/>
            </a:endParaRPr>
          </a:p>
          <a:p>
            <a:r>
              <a:rPr lang="en-GB" altLang="en-US" sz="2800" dirty="0">
                <a:latin typeface="Comic Sans MS" panose="030F0702030302020204" pitchFamily="66" charset="0"/>
              </a:rPr>
              <a:t> - Please ensure the reading diary is </a:t>
            </a:r>
            <a:r>
              <a:rPr lang="en-GB" altLang="en-US" sz="2800" u="sng" dirty="0">
                <a:latin typeface="Comic Sans MS" panose="030F0702030302020204" pitchFamily="66" charset="0"/>
              </a:rPr>
              <a:t>signed</a:t>
            </a:r>
            <a:r>
              <a:rPr lang="en-GB" altLang="en-US" sz="2800" dirty="0">
                <a:latin typeface="Comic Sans MS" panose="030F0702030302020204" pitchFamily="66" charset="0"/>
              </a:rPr>
              <a:t>.</a:t>
            </a:r>
          </a:p>
          <a:p>
            <a:endParaRPr lang="en-GB" altLang="en-US" sz="2800" dirty="0">
              <a:latin typeface="Comic Sans MS" panose="030F0702030302020204" pitchFamily="66" charset="0"/>
            </a:endParaRPr>
          </a:p>
          <a:p>
            <a:r>
              <a:rPr lang="en-GB" altLang="en-US" sz="2800" dirty="0">
                <a:latin typeface="Comic Sans MS" panose="030F0702030302020204" pitchFamily="66" charset="0"/>
              </a:rPr>
              <a:t> - Please make sure your child’s book is in their bag every day. </a:t>
            </a:r>
          </a:p>
          <a:p>
            <a:endParaRPr lang="en-GB" altLang="en-US" sz="2800" dirty="0">
              <a:latin typeface="Comic Sans MS" panose="030F0702030302020204" pitchFamily="66" charset="0"/>
            </a:endParaRPr>
          </a:p>
          <a:p>
            <a:r>
              <a:rPr lang="en-GB" altLang="en-US" sz="2800" dirty="0">
                <a:latin typeface="Comic Sans MS" panose="030F0702030302020204" pitchFamily="66" charset="0"/>
              </a:rPr>
              <a:t>- Your child should read at home </a:t>
            </a:r>
            <a:r>
              <a:rPr lang="en-GB" altLang="en-US" sz="2800" b="1" dirty="0">
                <a:latin typeface="Comic Sans MS" panose="030F0702030302020204" pitchFamily="66" charset="0"/>
              </a:rPr>
              <a:t>every night</a:t>
            </a:r>
            <a:r>
              <a:rPr lang="en-GB" altLang="en-US" sz="2800" dirty="0">
                <a:latin typeface="Comic Sans MS" panose="030F0702030302020204" pitchFamily="66" charset="0"/>
              </a:rPr>
              <a:t>, to a parent or carer, grandparent, sibling or friend.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40466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Reading</a:t>
            </a:r>
          </a:p>
        </p:txBody>
      </p:sp>
      <p:pic>
        <p:nvPicPr>
          <p:cNvPr id="4" name="Picture 2" descr="Image result for child read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653" y="368867"/>
            <a:ext cx="1503462" cy="10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5139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What to bring: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 warm, waterproof coat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Reading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Water bottle with a sports 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Fruit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P.E. kit should be in school every day. Children can wear trainers for outdoor sessions but they still need black pumps for inside.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omic Sans MS" panose="030F0702030302020204" pitchFamily="66" charset="0"/>
              </a:rPr>
              <a:t>Name in everything.</a:t>
            </a:r>
          </a:p>
        </p:txBody>
      </p:sp>
    </p:spTree>
    <p:extLst>
      <p:ext uri="{BB962C8B-B14F-4D97-AF65-F5344CB8AC3E}">
        <p14:creationId xmlns:p14="http://schemas.microsoft.com/office/powerpoint/2010/main" val="255002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82815-01D7-414E-BE1A-E132657A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Friday Blog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34F8E-3CC9-D348-8F4C-077E60E9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25" y="4965700"/>
            <a:ext cx="1892300" cy="1892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1905B-5685-9C42-BCFC-C5CDA72E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Every Friday we will blog to let you know what learning we have done during the week.</a:t>
            </a:r>
          </a:p>
          <a:p>
            <a:r>
              <a:rPr lang="en-GB" dirty="0">
                <a:latin typeface="Comic Sans MS" panose="030F0702030302020204" pitchFamily="66" charset="0"/>
              </a:rPr>
              <a:t>We will include links to galleries of our learning.</a:t>
            </a:r>
          </a:p>
          <a:p>
            <a:r>
              <a:rPr lang="en-GB" dirty="0">
                <a:latin typeface="Comic Sans MS" panose="030F0702030302020204" pitchFamily="66" charset="0"/>
              </a:rPr>
              <a:t>We also will outline the practice your children need to do over the coming week at home.</a:t>
            </a:r>
          </a:p>
          <a:p>
            <a:r>
              <a:rPr lang="en-GB" dirty="0">
                <a:latin typeface="Comic Sans MS" panose="030F0702030302020204" pitchFamily="66" charset="0"/>
              </a:rPr>
              <a:t>Reading, Spelling and Maths.</a:t>
            </a:r>
          </a:p>
        </p:txBody>
      </p:sp>
    </p:spTree>
    <p:extLst>
      <p:ext uri="{BB962C8B-B14F-4D97-AF65-F5344CB8AC3E}">
        <p14:creationId xmlns:p14="http://schemas.microsoft.com/office/powerpoint/2010/main" val="261644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04664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Safeguarding Routines</a:t>
            </a:r>
          </a:p>
          <a:p>
            <a:pPr lvl="0"/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r>
              <a:rPr lang="en-GB" sz="2800" b="1" dirty="0">
                <a:solidFill>
                  <a:prstClr val="black"/>
                </a:solidFill>
                <a:latin typeface="Comic Sans MS" pitchFamily="66" charset="0"/>
              </a:rPr>
              <a:t>End of day</a:t>
            </a:r>
          </a:p>
          <a:p>
            <a:pPr lvl="0"/>
            <a:endParaRPr lang="en-GB" sz="2800" b="1" dirty="0">
              <a:solidFill>
                <a:prstClr val="black"/>
              </a:solidFill>
              <a:latin typeface="Comic Sans MS" pitchFamily="66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End of day form.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If there is an emergency or a problem please ring school as soon as possible and then we are aware of it and will keep your child until you arrive, we will keep your child in class.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Children always to be collected off the playground.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0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0"/>
            <a:ext cx="4336960" cy="780965"/>
          </a:xfrm>
        </p:spPr>
        <p:txBody>
          <a:bodyPr/>
          <a:lstStyle/>
          <a:p>
            <a:r>
              <a:rPr lang="en-GB" dirty="0"/>
              <a:t>Online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" y="1599380"/>
            <a:ext cx="5595330" cy="3950595"/>
          </a:xfrm>
        </p:spPr>
        <p:txBody>
          <a:bodyPr>
            <a:noAutofit/>
          </a:bodyPr>
          <a:lstStyle/>
          <a:p>
            <a:pPr algn="l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Taught throughout the year alongside our PSHE Curriculum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We follow the SMART online safety rules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We will have regular guides for parents and guardians on the weekly blog.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In Year 3 our focus is 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The use of age appropriate websites including social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Not sharing personal information online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Knowing what to do if something worries or upsets them online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Being responsible online</a:t>
            </a:r>
          </a:p>
          <a:p>
            <a:pPr algn="l"/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D2E0E9-6975-7442-9EF7-76B761C76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74" y="1308025"/>
            <a:ext cx="3286125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059" y="30113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Behaviour expectations: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craylands.kent.sch.uk/UserFiles/image/golden%20ru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910" y="1046751"/>
            <a:ext cx="4093090" cy="551011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093090" y="1378762"/>
            <a:ext cx="4572000" cy="501707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Traffic lights – gold, double gold and triple gold!</a:t>
            </a:r>
          </a:p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House points</a:t>
            </a:r>
          </a:p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Stickers</a:t>
            </a:r>
          </a:p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Golden Assembly</a:t>
            </a:r>
          </a:p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Class Rules</a:t>
            </a:r>
          </a:p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Golden time</a:t>
            </a:r>
          </a:p>
          <a:p>
            <a:pPr lvl="2"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Praise</a:t>
            </a:r>
          </a:p>
        </p:txBody>
      </p:sp>
    </p:spTree>
    <p:extLst>
      <p:ext uri="{BB962C8B-B14F-4D97-AF65-F5344CB8AC3E}">
        <p14:creationId xmlns:p14="http://schemas.microsoft.com/office/powerpoint/2010/main" val="395742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136" y="242901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And finally: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Please ensure your child's medication is in school.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Make an appointment at the school office and we will see you as soon as possible.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6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8503" y="2621508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Mr Campbell		Mrs Woof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DACDF3E-7FD4-28AC-7872-52D88F467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04" y="649625"/>
            <a:ext cx="5306658" cy="367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17693"/>
            <a:ext cx="83529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Your child as a learner in Year 3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We will nurture the following personal skills and attitudes: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Self-confidence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Self-esteem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Independence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Problem 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Enthusiasm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Opinion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Positive mind-set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6A71D49-2D4C-E6F0-4BA5-4B7C65660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40" y="2342762"/>
            <a:ext cx="4211834" cy="27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692" y="190922"/>
            <a:ext cx="8352928" cy="620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How will your child learn in Year 3?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Listening attentively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Sharing ideas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Working within groups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Individually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Reading and research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Thinking skills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Recording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B895102-56ED-906B-CE55-1B000A94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26" y="2607487"/>
            <a:ext cx="3701018" cy="22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8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549841" y="0"/>
            <a:ext cx="8361238" cy="569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Clr>
                <a:schemeClr val="accent3"/>
              </a:buClr>
              <a:buNone/>
              <a:defRPr/>
            </a:pPr>
            <a:r>
              <a:rPr lang="en-GB" sz="5100" u="sng" dirty="0">
                <a:latin typeface="Comic Sans MS" panose="030F0702030302020204" pitchFamily="66" charset="0"/>
              </a:rPr>
              <a:t>Curriculum</a:t>
            </a:r>
          </a:p>
          <a:p>
            <a:pPr marL="109728" indent="0">
              <a:buClr>
                <a:schemeClr val="accent3"/>
              </a:buClr>
              <a:buNone/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17C03CD-291A-D6E3-C90F-D24691081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8" y="856115"/>
            <a:ext cx="8900583" cy="60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7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345" y="680018"/>
            <a:ext cx="849694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Maths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Red Rose Mastery Scheme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Mental methods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Written methods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Place Value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Problem Solving and reasoning – Deeper Learning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Table Facts</a:t>
            </a:r>
          </a:p>
          <a:p>
            <a:pPr marL="685800" lvl="1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x2, x5, x10, x3, x4, x8 (test every Friday)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Number Facts</a:t>
            </a:r>
          </a:p>
          <a:p>
            <a:pPr marL="685800" lvl="1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Number bonds to 20 / 100</a:t>
            </a:r>
          </a:p>
          <a:p>
            <a:pPr marL="685800" lvl="1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sz="28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" name="Picture 8" descr="http://www.radyrcs.com/_files/images/B642DF5C97E0831CE3B3CAE6C1A755C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7299" y="373102"/>
            <a:ext cx="236219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50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6672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English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Reading in many different contexts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Class novels 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Writing related to the class novel and cross curricular opportunities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Spelling rules through games and activities daily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Handwriting 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Grammar and punctuation</a:t>
            </a:r>
          </a:p>
          <a:p>
            <a:pPr marL="457200" indent="-457200">
              <a:buFontTx/>
              <a:buChar char="-"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B9A296-57ED-6343-96E0-EFBF8DA45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06" y="4085167"/>
            <a:ext cx="2573866" cy="25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3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0724" y="223269"/>
            <a:ext cx="79762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Religious Education          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    Come and See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929692" y="1504444"/>
            <a:ext cx="3280084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Autumn Term</a:t>
            </a:r>
            <a:r>
              <a:rPr lang="en-GB" altLang="en-US" sz="1800" dirty="0">
                <a:latin typeface="Comic Sans MS" panose="030F0702030302020204" pitchFamily="66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Homes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Promises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Visitors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870916" y="3040565"/>
            <a:ext cx="36724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Spring Term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Journeys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Listening and Sharing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Giving all 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868650" y="4572629"/>
            <a:ext cx="340216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Summer Term</a:t>
            </a:r>
            <a:endParaRPr lang="en-GB" altLang="en-US" sz="1800" dirty="0">
              <a:latin typeface="Comic Sans MS" panose="030F0702030302020204" pitchFamily="66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Energy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Choices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Special places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DF880-17C6-AB41-A73E-1B12877E6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866" y="223269"/>
            <a:ext cx="1261235" cy="12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5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32656"/>
            <a:ext cx="84969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Timetable: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English and Maths every day.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R.E. and class collective worship every week.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P.E. is on a Tuesday afternoon.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French and Music are taught once a week.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PSHE, Science, Art, Geography, History, DT and Computing are taught termly.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Home Practice on the school website on Fridays.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Tables and spelling tests on Fridays. </a:t>
            </a:r>
          </a:p>
        </p:txBody>
      </p:sp>
      <p:pic>
        <p:nvPicPr>
          <p:cNvPr id="6" name="Picture 2" descr="http://twosummers.co.za/kingfisher/wp-content/uploads/2012/01/timeta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201734"/>
            <a:ext cx="1519963" cy="95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5991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773</Words>
  <Application>Microsoft Office PowerPoint</Application>
  <PresentationFormat>On-screen Show (4:3)</PresentationFormat>
  <Paragraphs>180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 Blog</vt:lpstr>
      <vt:lpstr>PowerPoint Presentation</vt:lpstr>
      <vt:lpstr>Online Safety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Campbell, Jonathan</cp:lastModifiedBy>
  <cp:revision>52</cp:revision>
  <dcterms:created xsi:type="dcterms:W3CDTF">2014-09-13T21:51:24Z</dcterms:created>
  <dcterms:modified xsi:type="dcterms:W3CDTF">2022-09-10T08:47:42Z</dcterms:modified>
</cp:coreProperties>
</file>