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58" r:id="rId6"/>
    <p:sldId id="266" r:id="rId7"/>
    <p:sldId id="262" r:id="rId8"/>
    <p:sldId id="265" r:id="rId9"/>
    <p:sldId id="267" r:id="rId10"/>
    <p:sldId id="268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8A42B-6665-4543-97DA-96BAFCE95D39}" v="11" dt="2020-09-18T06:35:40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86470" autoAdjust="0"/>
  </p:normalViewPr>
  <p:slideViewPr>
    <p:cSldViewPr>
      <p:cViewPr varScale="1">
        <p:scale>
          <a:sx n="77" d="100"/>
          <a:sy n="77" d="100"/>
        </p:scale>
        <p:origin x="13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7032, head" userId="10033fff8bc6576e" providerId="None" clId="Web-{69F8A42B-6665-4543-97DA-96BAFCE95D39}"/>
    <pc:docChg chg="modSld">
      <pc:chgData name="7032, head" userId="10033fff8bc6576e" providerId="None" clId="Web-{69F8A42B-6665-4543-97DA-96BAFCE95D39}" dt="2020-09-18T06:35:38.112" v="9" actId="20577"/>
      <pc:docMkLst>
        <pc:docMk/>
      </pc:docMkLst>
      <pc:sldChg chg="modSp">
        <pc:chgData name="7032, head" userId="10033fff8bc6576e" providerId="None" clId="Web-{69F8A42B-6665-4543-97DA-96BAFCE95D39}" dt="2020-09-18T06:35:38.112" v="8" actId="20577"/>
        <pc:sldMkLst>
          <pc:docMk/>
          <pc:sldMk cId="0" sldId="263"/>
        </pc:sldMkLst>
        <pc:spChg chg="mod">
          <ac:chgData name="7032, head" userId="10033fff8bc6576e" providerId="None" clId="Web-{69F8A42B-6665-4543-97DA-96BAFCE95D39}" dt="2020-09-18T06:35:38.112" v="8" actId="20577"/>
          <ac:spMkLst>
            <pc:docMk/>
            <pc:sldMk cId="0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89647-752C-4D62-B22F-268690CCA740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88F0-ACD0-4558-AA50-8CC28FDEA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ton-st-oswalds.lancs.sch.uk/class/year-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docstoccdn.com/thumb/orig/6185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72533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3628" y="2780928"/>
            <a:ext cx="6336704" cy="2018828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/>
            </a:r>
            <a:br>
              <a:rPr lang="en-GB" dirty="0">
                <a:latin typeface="Comic Sans MS" pitchFamily="66" charset="0"/>
              </a:rPr>
            </a:br>
            <a:r>
              <a:rPr lang="en-GB" sz="8800" dirty="0">
                <a:latin typeface="Comic Sans MS" panose="030F0702030302020204" pitchFamily="66" charset="0"/>
              </a:rPr>
              <a:t>Welcome to Year 1</a:t>
            </a:r>
            <a:endParaRPr lang="en-US" sz="88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628" y="4556348"/>
            <a:ext cx="6440760" cy="2545060"/>
          </a:xfrm>
        </p:spPr>
        <p:txBody>
          <a:bodyPr>
            <a:noAutofit/>
          </a:bodyPr>
          <a:lstStyle/>
          <a:p>
            <a:endParaRPr lang="en-GB" sz="4800" b="1" dirty="0"/>
          </a:p>
          <a:p>
            <a:r>
              <a:rPr lang="en-GB" sz="6000" b="1" dirty="0">
                <a:latin typeface="Comic Sans MS" panose="030F0702030302020204" pitchFamily="66" charset="0"/>
              </a:rPr>
              <a:t>2020/21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8640"/>
            <a:ext cx="4439871" cy="65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9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1628800"/>
            <a:ext cx="8229600" cy="3340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r>
              <a:rPr lang="en-GB" dirty="0">
                <a:latin typeface="Comic Sans MS"/>
              </a:rPr>
              <a:t>If you have an issue or concern don’t hesitate to make a phone appointment via Mrs Rothwell in the school office.</a:t>
            </a:r>
            <a:endParaRPr lang="en-US" dirty="0"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itchFamily="66" charset="0"/>
              </a:rPr>
              <a:t>And Finally... </a:t>
            </a:r>
            <a:endParaRPr lang="en-US" sz="4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430" y="4509120"/>
            <a:ext cx="2215827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lored pencil for education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50529"/>
            <a:ext cx="9144000" cy="690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0688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The Team</a:t>
            </a:r>
            <a:endParaRPr lang="en-US" sz="72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4840"/>
            <a:ext cx="8229600" cy="1872207"/>
          </a:xfrm>
        </p:spPr>
        <p:txBody>
          <a:bodyPr/>
          <a:lstStyle/>
          <a:p>
            <a:pPr algn="ctr">
              <a:buNone/>
            </a:pPr>
            <a:r>
              <a:rPr lang="en-GB" sz="4800" dirty="0">
                <a:latin typeface="Comic Sans MS" pitchFamily="66" charset="0"/>
              </a:rPr>
              <a:t>Mr Campbell   Mrs Corbett</a:t>
            </a:r>
          </a:p>
          <a:p>
            <a:pPr algn="ctr">
              <a:buNone/>
            </a:pPr>
            <a:r>
              <a:rPr lang="en-GB" sz="4800" dirty="0">
                <a:latin typeface="Comic Sans MS" pitchFamily="66" charset="0"/>
              </a:rPr>
              <a:t>Mrs Anderson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thmag.com/wp-content/uploads/2015/02/School-Supplies-Education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" y="0"/>
            <a:ext cx="91448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68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dirty="0">
                <a:latin typeface="Comic Sans MS" panose="030F0702030302020204" pitchFamily="66" charset="0"/>
              </a:rPr>
              <a:t>Vision for the year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1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>
                <a:latin typeface="Comic Sans MS" panose="030F0702030302020204" pitchFamily="66" charset="0"/>
              </a:rPr>
              <a:t>For everyone to:</a:t>
            </a:r>
          </a:p>
          <a:p>
            <a:pPr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enjoy their learning.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achieve the very best that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  they can.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dirty="0">
                <a:latin typeface="Comic Sans MS" panose="030F0702030302020204" pitchFamily="66" charset="0"/>
              </a:rPr>
              <a:t>become independent and confident learners.</a:t>
            </a: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GB" dirty="0">
              <a:latin typeface="Candy Round BTN" panose="020F0604020102040306" pitchFamily="34" charset="0"/>
            </a:endParaRPr>
          </a:p>
          <a:p>
            <a:pPr>
              <a:buNone/>
            </a:pPr>
            <a:endParaRPr lang="en-US" dirty="0">
              <a:latin typeface="Candy Round BTN" panose="020F0604020102040306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80262" y="31477"/>
            <a:ext cx="3958008" cy="5191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368" y="406400"/>
            <a:ext cx="2901008" cy="1143000"/>
          </a:xfrm>
        </p:spPr>
        <p:txBody>
          <a:bodyPr/>
          <a:lstStyle/>
          <a:p>
            <a:pPr algn="r"/>
            <a:r>
              <a:rPr lang="en-GB" dirty="0">
                <a:latin typeface="Comic Sans MS" panose="030F0702030302020204" pitchFamily="66" charset="0"/>
              </a:rPr>
              <a:t>Timetable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05664" cy="48139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Daily Phonics, English and Maths.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RE, Art, DT, Science, Geography, 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History, and Computing are taught in our </a:t>
            </a: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afternoons 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French and Music are taught every Wednesday by Mrs </a:t>
            </a:r>
            <a:r>
              <a:rPr lang="en-GB" sz="2800" dirty="0" err="1">
                <a:latin typeface="Comic Sans MS" panose="030F0702030302020204" pitchFamily="66" charset="0"/>
              </a:rPr>
              <a:t>Quilliam</a:t>
            </a:r>
            <a:r>
              <a:rPr lang="en-GB" sz="2800" dirty="0">
                <a:latin typeface="Comic Sans MS" panose="030F0702030302020204" pitchFamily="66" charset="0"/>
              </a:rPr>
              <a:t> and Mrs Winter.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dirty="0">
                <a:latin typeface="Comic Sans MS" panose="030F0702030302020204" pitchFamily="66" charset="0"/>
              </a:rPr>
              <a:t>PE (fundamental skills, gymnastics, dance and games) is on Tuesdays and Thursdays.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pPr algn="l"/>
            <a:r>
              <a:rPr lang="en-GB" dirty="0">
                <a:latin typeface="Comic Sans MS" panose="030F0702030302020204" pitchFamily="66" charset="0"/>
              </a:rPr>
              <a:t>Reading, Phonics and English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61" y="112474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Courier New" pitchFamily="49" charset="0"/>
              <a:buChar char="o"/>
            </a:pPr>
            <a:endParaRPr lang="en-GB" sz="2800" dirty="0">
              <a:latin typeface="Candy Round BTN" panose="020F0604020102040306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Books are changed once a week on a Friday.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English is taught daily through our story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Phonics and handwriting are taught in short sessions every day.</a:t>
            </a:r>
          </a:p>
          <a:p>
            <a:pPr>
              <a:buFont typeface="Courier New" pitchFamily="49" charset="0"/>
              <a:buChar char="o"/>
            </a:pPr>
            <a:endParaRPr lang="en-GB" sz="2800" dirty="0">
              <a:latin typeface="Comic Sans MS" panose="030F0702030302020204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800" dirty="0">
                <a:latin typeface="Comic Sans MS" panose="030F0702030302020204" pitchFamily="66" charset="0"/>
              </a:rPr>
              <a:t>Individual reading with Mrs Anderson</a:t>
            </a:r>
          </a:p>
          <a:p>
            <a:pPr marL="0" indent="0" algn="ctr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172" y="4869160"/>
            <a:ext cx="2215827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999285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Reading and writing</a:t>
            </a:r>
          </a:p>
          <a:p>
            <a:pPr>
              <a:buNone/>
            </a:pPr>
            <a:r>
              <a:rPr lang="en-GB" dirty="0"/>
              <a:t>For children to </a:t>
            </a:r>
            <a:r>
              <a:rPr lang="en-GB" b="1" u="sng" dirty="0"/>
              <a:t>enjoy</a:t>
            </a:r>
            <a:r>
              <a:rPr lang="en-GB" dirty="0"/>
              <a:t> their reading and writing.</a:t>
            </a:r>
          </a:p>
          <a:p>
            <a:pPr>
              <a:buNone/>
            </a:pPr>
            <a:r>
              <a:rPr lang="en-GB" dirty="0"/>
              <a:t>To write independently in full sentences with capital letters, finger spaces and full stops, using their own ideas.</a:t>
            </a:r>
          </a:p>
          <a:p>
            <a:endParaRPr lang="en-GB" b="1" dirty="0"/>
          </a:p>
          <a:p>
            <a:r>
              <a:rPr lang="en-GB" b="1" dirty="0"/>
              <a:t>Maths</a:t>
            </a:r>
          </a:p>
          <a:p>
            <a:pPr>
              <a:buNone/>
            </a:pPr>
            <a:r>
              <a:rPr lang="en-GB" dirty="0"/>
              <a:t>For children to </a:t>
            </a:r>
            <a:r>
              <a:rPr lang="en-GB" b="1" u="sng" dirty="0"/>
              <a:t>enjoy</a:t>
            </a:r>
            <a:r>
              <a:rPr lang="en-GB" dirty="0"/>
              <a:t> working with number and be confident mathematicians and problem solvers.</a:t>
            </a:r>
          </a:p>
          <a:p>
            <a:pPr>
              <a:buNone/>
            </a:pPr>
            <a:r>
              <a:rPr lang="en-GB" dirty="0"/>
              <a:t>To be able to read, write, count and order the numbers to 100.</a:t>
            </a:r>
          </a:p>
          <a:p>
            <a:pPr>
              <a:buNone/>
            </a:pPr>
            <a:r>
              <a:rPr lang="en-GB" dirty="0"/>
              <a:t>To know their number bonds to 10.</a:t>
            </a:r>
          </a:p>
          <a:p>
            <a:pPr>
              <a:buNone/>
            </a:pPr>
            <a:r>
              <a:rPr lang="en-GB" dirty="0"/>
              <a:t>To confidently add and subtract numbers to 20.</a:t>
            </a:r>
          </a:p>
          <a:p>
            <a:pPr>
              <a:buNone/>
            </a:pPr>
            <a:r>
              <a:rPr lang="en-GB" dirty="0"/>
              <a:t>To be able to talk about how they solved or will solve a problem.</a:t>
            </a:r>
          </a:p>
          <a:p>
            <a:pPr algn="ctr">
              <a:buNone/>
            </a:pPr>
            <a:endParaRPr lang="en-GB" b="1" dirty="0"/>
          </a:p>
          <a:p>
            <a:pPr algn="ctr">
              <a:buNone/>
            </a:pPr>
            <a:r>
              <a:rPr lang="en-GB" b="1" dirty="0"/>
              <a:t>All end of year expectations for all areas of the Year 1 curriculum are on our Class and Subject pages on our new website.</a:t>
            </a:r>
          </a:p>
          <a:p>
            <a:endParaRPr lang="en-GB" b="1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40358"/>
            <a:ext cx="1572662" cy="1411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Home Practice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1758" cy="4525963"/>
          </a:xfrm>
        </p:spPr>
        <p:txBody>
          <a:bodyPr>
            <a:normAutofit fontScale="92500" lnSpcReduction="20000"/>
          </a:bodyPr>
          <a:lstStyle/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Reading </a:t>
            </a:r>
            <a:r>
              <a:rPr lang="en-GB" b="1" dirty="0">
                <a:latin typeface="Comic Sans MS" pitchFamily="66" charset="0"/>
              </a:rPr>
              <a:t>(10 minutes every night!)</a:t>
            </a:r>
          </a:p>
          <a:p>
            <a:pPr algn="ctr">
              <a:buFont typeface="Courier New" pitchFamily="49" charset="0"/>
              <a:buChar char="o"/>
            </a:pPr>
            <a:endParaRPr lang="en-GB" dirty="0">
              <a:latin typeface="Comic Sans MS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Reading and Spelling challenges on </a:t>
            </a:r>
            <a:r>
              <a:rPr lang="en-GB" dirty="0" err="1">
                <a:latin typeface="Comic Sans MS" pitchFamily="66" charset="0"/>
              </a:rPr>
              <a:t>Sumdog</a:t>
            </a: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Maths challenges on </a:t>
            </a:r>
            <a:r>
              <a:rPr lang="en-GB" dirty="0" err="1">
                <a:latin typeface="Comic Sans MS" pitchFamily="66" charset="0"/>
              </a:rPr>
              <a:t>Sumdog</a:t>
            </a: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sz="2600" dirty="0">
                <a:latin typeface="Comic Sans MS" pitchFamily="66" charset="0"/>
              </a:rPr>
              <a:t>Home Practice is published to our class blog on Fridays along with our weekly update</a:t>
            </a:r>
          </a:p>
          <a:p>
            <a:pPr marL="0" indent="0" algn="ctr">
              <a:buNone/>
            </a:pPr>
            <a:endParaRPr lang="en-GB" sz="2600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2600" dirty="0">
                <a:latin typeface="Comic Sans MS" pitchFamily="66" charset="0"/>
                <a:hlinkClick r:id="rId3"/>
              </a:rPr>
              <a:t>https://www.longton-st-oswalds.lancs.sch.uk/class/year-1</a:t>
            </a:r>
            <a:r>
              <a:rPr lang="en-US" sz="26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85992" y="0"/>
            <a:ext cx="3958008" cy="5810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87" y="260648"/>
            <a:ext cx="6203032" cy="1143000"/>
          </a:xfrm>
        </p:spPr>
        <p:txBody>
          <a:bodyPr/>
          <a:lstStyle/>
          <a:p>
            <a:r>
              <a:rPr lang="en-GB" dirty="0"/>
              <a:t>Behaviour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648"/>
            <a:ext cx="5737845" cy="4722515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Comic Sans MS" pitchFamily="66" charset="0"/>
              </a:rPr>
              <a:t>Pupils are expected to follow the class rules at all times and the Golden Rules of the school</a:t>
            </a:r>
            <a:r>
              <a:rPr lang="en-GB" sz="2800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en-GB" sz="2800" dirty="0"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400" dirty="0">
                <a:latin typeface="Comic Sans MS" pitchFamily="66" charset="0"/>
              </a:rPr>
              <a:t>Rewards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Green slips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House points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Stickers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Star of the Week</a:t>
            </a:r>
          </a:p>
          <a:p>
            <a:pPr lvl="2">
              <a:buFont typeface="Courier New" pitchFamily="49" charset="0"/>
              <a:buChar char="o"/>
            </a:pPr>
            <a:r>
              <a:rPr lang="en-GB" dirty="0">
                <a:latin typeface="Comic Sans MS" pitchFamily="66" charset="0"/>
              </a:rPr>
              <a:t>Table points</a:t>
            </a:r>
          </a:p>
          <a:p>
            <a:pPr marL="914400" lvl="2" indent="0">
              <a:buNone/>
            </a:pPr>
            <a:endParaRPr lang="en-GB" sz="2800" dirty="0">
              <a:latin typeface="Comic Sans MS" pitchFamily="66" charset="0"/>
            </a:endParaRPr>
          </a:p>
          <a:p>
            <a:pPr lvl="2"/>
            <a:endParaRPr lang="en-GB" sz="2800" dirty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44" y="0"/>
            <a:ext cx="8229600" cy="1143000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1125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Taught regularly throughout the year as part of our Computing and PSHE (Personal, Social and Health education) curriculum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We follow the SMART e-</a:t>
            </a:r>
            <a:r>
              <a:rPr lang="en-GB" dirty="0" err="1"/>
              <a:t>saftey</a:t>
            </a:r>
            <a:r>
              <a:rPr lang="en-GB" dirty="0"/>
              <a:t> rules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In Year 1 our online safety focus is on </a:t>
            </a:r>
          </a:p>
          <a:p>
            <a:pPr marL="0" indent="0" algn="l">
              <a:buNone/>
            </a:pPr>
            <a:endParaRPr lang="en-GB" dirty="0"/>
          </a:p>
          <a:p>
            <a:pPr marL="0" indent="0" algn="l">
              <a:lnSpc>
                <a:spcPct val="170000"/>
              </a:lnSpc>
              <a:buNone/>
            </a:pPr>
            <a:r>
              <a:rPr lang="en-GB" dirty="0"/>
              <a:t>             the use of age appropriate websites and apps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GB" dirty="0"/>
              <a:t>             not sharing your personal information online</a:t>
            </a:r>
          </a:p>
          <a:p>
            <a:pPr marL="0" indent="0" algn="l">
              <a:lnSpc>
                <a:spcPct val="170000"/>
              </a:lnSpc>
              <a:buNone/>
            </a:pPr>
            <a:r>
              <a:rPr lang="en-GB" dirty="0"/>
              <a:t>             knowing what to do if something worries or upsets you online</a:t>
            </a:r>
          </a:p>
        </p:txBody>
      </p:sp>
      <p:pic>
        <p:nvPicPr>
          <p:cNvPr id="102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6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603</TotalTime>
  <Words>422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Candy Round BTN</vt:lpstr>
      <vt:lpstr>Comic Sans MS</vt:lpstr>
      <vt:lpstr>Courier New</vt:lpstr>
      <vt:lpstr>Office Theme</vt:lpstr>
      <vt:lpstr> Welcome to Year 1</vt:lpstr>
      <vt:lpstr>The Team</vt:lpstr>
      <vt:lpstr>Vision for the year</vt:lpstr>
      <vt:lpstr>Timetable</vt:lpstr>
      <vt:lpstr>Reading, Phonics and English </vt:lpstr>
      <vt:lpstr>Learning expectations</vt:lpstr>
      <vt:lpstr>Home Practice</vt:lpstr>
      <vt:lpstr>Behaviour Expectations</vt:lpstr>
      <vt:lpstr>Online Safety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1</dc:title>
  <dc:creator>Your User Name</dc:creator>
  <cp:lastModifiedBy>J Campbell</cp:lastModifiedBy>
  <cp:revision>30</cp:revision>
  <dcterms:created xsi:type="dcterms:W3CDTF">2012-09-16T17:31:14Z</dcterms:created>
  <dcterms:modified xsi:type="dcterms:W3CDTF">2020-09-18T15:49:17Z</dcterms:modified>
</cp:coreProperties>
</file>