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21"/>
  </p:notesMasterIdLst>
  <p:handoutMasterIdLst>
    <p:handoutMasterId r:id="rId22"/>
  </p:handoutMasterIdLst>
  <p:sldIdLst>
    <p:sldId id="256" r:id="rId2"/>
    <p:sldId id="265" r:id="rId3"/>
    <p:sldId id="281" r:id="rId4"/>
    <p:sldId id="266" r:id="rId5"/>
    <p:sldId id="279" r:id="rId6"/>
    <p:sldId id="267" r:id="rId7"/>
    <p:sldId id="269" r:id="rId8"/>
    <p:sldId id="270" r:id="rId9"/>
    <p:sldId id="272" r:id="rId10"/>
    <p:sldId id="273" r:id="rId11"/>
    <p:sldId id="282" r:id="rId12"/>
    <p:sldId id="291" r:id="rId13"/>
    <p:sldId id="292" r:id="rId14"/>
    <p:sldId id="263" r:id="rId15"/>
    <p:sldId id="275" r:id="rId16"/>
    <p:sldId id="277" r:id="rId17"/>
    <p:sldId id="278" r:id="rId18"/>
    <p:sldId id="293" r:id="rId19"/>
    <p:sldId id="262" r:id="rId2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6A6C6F-79F0-48A0-ABFC-B8302F0002FA}" v="180" dt="2020-09-18T12:20:28.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1554" autoAdjust="0"/>
  </p:normalViewPr>
  <p:slideViewPr>
    <p:cSldViewPr>
      <p:cViewPr varScale="1">
        <p:scale>
          <a:sx n="70" d="100"/>
          <a:sy n="70" d="100"/>
        </p:scale>
        <p:origin x="156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7032, head" userId="10033fff8bc6576e" providerId="None" clId="Web-{AA6A6C6F-79F0-48A0-ABFC-B8302F0002FA}"/>
    <pc:docChg chg="modSld">
      <pc:chgData name="7032, head" userId="10033fff8bc6576e" providerId="None" clId="Web-{AA6A6C6F-79F0-48A0-ABFC-B8302F0002FA}" dt="2020-09-18T12:20:28.831" v="177" actId="20577"/>
      <pc:docMkLst>
        <pc:docMk/>
      </pc:docMkLst>
      <pc:sldChg chg="modSp">
        <pc:chgData name="7032, head" userId="10033fff8bc6576e" providerId="None" clId="Web-{AA6A6C6F-79F0-48A0-ABFC-B8302F0002FA}" dt="2020-09-18T12:18:09.330" v="40" actId="20577"/>
        <pc:sldMkLst>
          <pc:docMk/>
          <pc:sldMk cId="0" sldId="266"/>
        </pc:sldMkLst>
        <pc:spChg chg="mod">
          <ac:chgData name="7032, head" userId="10033fff8bc6576e" providerId="None" clId="Web-{AA6A6C6F-79F0-48A0-ABFC-B8302F0002FA}" dt="2020-09-18T12:18:09.330" v="40" actId="20577"/>
          <ac:spMkLst>
            <pc:docMk/>
            <pc:sldMk cId="0" sldId="266"/>
            <ac:spMk id="3" creationId="{00000000-0000-0000-0000-000000000000}"/>
          </ac:spMkLst>
        </pc:spChg>
      </pc:sldChg>
      <pc:sldChg chg="modSp">
        <pc:chgData name="7032, head" userId="10033fff8bc6576e" providerId="None" clId="Web-{AA6A6C6F-79F0-48A0-ABFC-B8302F0002FA}" dt="2020-09-18T12:19:26.503" v="166" actId="20577"/>
        <pc:sldMkLst>
          <pc:docMk/>
          <pc:sldMk cId="0" sldId="279"/>
        </pc:sldMkLst>
        <pc:spChg chg="mod">
          <ac:chgData name="7032, head" userId="10033fff8bc6576e" providerId="None" clId="Web-{AA6A6C6F-79F0-48A0-ABFC-B8302F0002FA}" dt="2020-09-18T12:19:26.503" v="166" actId="20577"/>
          <ac:spMkLst>
            <pc:docMk/>
            <pc:sldMk cId="0" sldId="279"/>
            <ac:spMk id="3" creationId="{00000000-0000-0000-0000-000000000000}"/>
          </ac:spMkLst>
        </pc:spChg>
      </pc:sldChg>
      <pc:sldChg chg="modSp">
        <pc:chgData name="7032, head" userId="10033fff8bc6576e" providerId="None" clId="Web-{AA6A6C6F-79F0-48A0-ABFC-B8302F0002FA}" dt="2020-09-18T12:20:28.831" v="176" actId="20577"/>
        <pc:sldMkLst>
          <pc:docMk/>
          <pc:sldMk cId="0" sldId="282"/>
        </pc:sldMkLst>
        <pc:spChg chg="mod">
          <ac:chgData name="7032, head" userId="10033fff8bc6576e" providerId="None" clId="Web-{AA6A6C6F-79F0-48A0-ABFC-B8302F0002FA}" dt="2020-09-18T12:20:28.831" v="176" actId="20577"/>
          <ac:spMkLst>
            <pc:docMk/>
            <pc:sldMk cId="0" sldId="282"/>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1B04821-BDB7-4929-ADE5-FC9339D8424D}" type="datetimeFigureOut">
              <a:rPr lang="en-GB" smtClean="0"/>
              <a:t>18/09/2020</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6F5B226-CCD4-4003-9951-DA314C28CE4B}" type="slidenum">
              <a:rPr lang="en-GB" smtClean="0"/>
              <a:t>‹#›</a:t>
            </a:fld>
            <a:endParaRPr lang="en-GB"/>
          </a:p>
        </p:txBody>
      </p:sp>
    </p:spTree>
    <p:extLst>
      <p:ext uri="{BB962C8B-B14F-4D97-AF65-F5344CB8AC3E}">
        <p14:creationId xmlns:p14="http://schemas.microsoft.com/office/powerpoint/2010/main" val="1983783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05B82C3-9AB6-42DF-B0E9-A48BB9A4AC44}" type="datetimeFigureOut">
              <a:rPr lang="en-GB" smtClean="0"/>
              <a:pPr/>
              <a:t>18/09/2020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815C99F-1628-48CB-86DB-9821A86F967A}" type="slidenum">
              <a:rPr lang="en-GB" smtClean="0"/>
              <a:pPr/>
              <a:t>‹#›</a:t>
            </a:fld>
            <a:endParaRPr lang="en-GB"/>
          </a:p>
        </p:txBody>
      </p:sp>
    </p:spTree>
    <p:extLst>
      <p:ext uri="{BB962C8B-B14F-4D97-AF65-F5344CB8AC3E}">
        <p14:creationId xmlns:p14="http://schemas.microsoft.com/office/powerpoint/2010/main" val="83008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p:cNvSpPr>
            <a:spLocks noGrp="1"/>
          </p:cNvSpPr>
          <p:nvPr>
            <p:ph type="sldNum" sz="quarter" idx="5"/>
          </p:nvPr>
        </p:nvSpPr>
        <p:spPr bwMode="auto">
          <a:noFill/>
          <a:ln>
            <a:miter lim="800000"/>
            <a:headEnd/>
            <a:tailEnd/>
          </a:ln>
        </p:spPr>
        <p:txBody>
          <a:bodyPr/>
          <a:lstStyle/>
          <a:p>
            <a:fld id="{0EC3A627-30C6-4FAE-8D66-70F88E347118}" type="slidenum">
              <a:rPr lang="en-US" altLang="en-US"/>
              <a:pPr/>
              <a:t>3</a:t>
            </a:fld>
            <a:endParaRPr lang="en-US" altLang="en-US"/>
          </a:p>
        </p:txBody>
      </p:sp>
    </p:spTree>
    <p:extLst>
      <p:ext uri="{BB962C8B-B14F-4D97-AF65-F5344CB8AC3E}">
        <p14:creationId xmlns:p14="http://schemas.microsoft.com/office/powerpoint/2010/main" val="39433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1688C9-4B93-4185-A9AD-F79CA65D5DAC}" type="slidenum">
              <a:rPr lang="en-US" altLang="en-US" smtClean="0"/>
              <a:pPr/>
              <a:t>16</a:t>
            </a:fld>
            <a:endParaRPr lang="en-US" altLang="en-US"/>
          </a:p>
        </p:txBody>
      </p:sp>
    </p:spTree>
    <p:extLst>
      <p:ext uri="{BB962C8B-B14F-4D97-AF65-F5344CB8AC3E}">
        <p14:creationId xmlns:p14="http://schemas.microsoft.com/office/powerpoint/2010/main" val="260317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CCE35A-C526-41D1-87B3-5A87BD8C552E}" type="slidenum">
              <a:rPr lang="en-US" altLang="en-US" smtClean="0"/>
              <a:pPr/>
              <a:t>17</a:t>
            </a:fld>
            <a:endParaRPr lang="en-US" altLang="en-US"/>
          </a:p>
        </p:txBody>
      </p:sp>
    </p:spTree>
    <p:extLst>
      <p:ext uri="{BB962C8B-B14F-4D97-AF65-F5344CB8AC3E}">
        <p14:creationId xmlns:p14="http://schemas.microsoft.com/office/powerpoint/2010/main" val="942595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58096B53-A14E-437F-BD00-FD757ADD4374}" type="datetimeFigureOut">
              <a:rPr lang="en-US" smtClean="0"/>
              <a:pPr/>
              <a:t>9/18/2020</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D68209E8-8573-4082-B55F-ADC5B22DA24B}" type="slidenum">
              <a:rPr lang="en-US" smtClean="0"/>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690084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096B53-A14E-437F-BD00-FD757ADD4374}" type="datetimeFigureOut">
              <a:rPr lang="en-US" smtClean="0"/>
              <a:pPr/>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209E8-8573-4082-B55F-ADC5B22DA24B}" type="slidenum">
              <a:rPr lang="en-US" smtClean="0"/>
              <a:pPr/>
              <a:t>‹#›</a:t>
            </a:fld>
            <a:endParaRPr lang="en-US"/>
          </a:p>
        </p:txBody>
      </p:sp>
    </p:spTree>
    <p:extLst>
      <p:ext uri="{BB962C8B-B14F-4D97-AF65-F5344CB8AC3E}">
        <p14:creationId xmlns:p14="http://schemas.microsoft.com/office/powerpoint/2010/main" val="278675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096B53-A14E-437F-BD00-FD757ADD4374}" type="datetimeFigureOut">
              <a:rPr lang="en-US" smtClean="0"/>
              <a:pPr/>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209E8-8573-4082-B55F-ADC5B22DA24B}" type="slidenum">
              <a:rPr lang="en-US" smtClean="0"/>
              <a:pPr/>
              <a:t>‹#›</a:t>
            </a:fld>
            <a:endParaRPr lang="en-US"/>
          </a:p>
        </p:txBody>
      </p:sp>
    </p:spTree>
    <p:extLst>
      <p:ext uri="{BB962C8B-B14F-4D97-AF65-F5344CB8AC3E}">
        <p14:creationId xmlns:p14="http://schemas.microsoft.com/office/powerpoint/2010/main" val="393218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096B53-A14E-437F-BD00-FD757ADD4374}" type="datetimeFigureOut">
              <a:rPr lang="en-US" smtClean="0"/>
              <a:pPr/>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8209E8-8573-4082-B55F-ADC5B22DA24B}" type="slidenum">
              <a:rPr lang="en-US" smtClean="0"/>
              <a:pPr/>
              <a:t>‹#›</a:t>
            </a:fld>
            <a:endParaRPr lang="en-US"/>
          </a:p>
        </p:txBody>
      </p:sp>
    </p:spTree>
    <p:extLst>
      <p:ext uri="{BB962C8B-B14F-4D97-AF65-F5344CB8AC3E}">
        <p14:creationId xmlns:p14="http://schemas.microsoft.com/office/powerpoint/2010/main" val="3799025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58096B53-A14E-437F-BD00-FD757ADD4374}" type="datetimeFigureOut">
              <a:rPr lang="en-US" smtClean="0"/>
              <a:pPr/>
              <a:t>9/18/2020</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D68209E8-8573-4082-B55F-ADC5B22DA24B}" type="slidenum">
              <a:rPr lang="en-US" smtClean="0"/>
              <a:pPr/>
              <a:t>‹#›</a:t>
            </a:fld>
            <a:endParaRPr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20265424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096B53-A14E-437F-BD00-FD757ADD4374}" type="datetimeFigureOut">
              <a:rPr lang="en-US" smtClean="0"/>
              <a:pPr/>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8209E8-8573-4082-B55F-ADC5B22DA24B}" type="slidenum">
              <a:rPr lang="en-US" smtClean="0"/>
              <a:pPr/>
              <a:t>‹#›</a:t>
            </a:fld>
            <a:endParaRPr lang="en-US"/>
          </a:p>
        </p:txBody>
      </p:sp>
    </p:spTree>
    <p:extLst>
      <p:ext uri="{BB962C8B-B14F-4D97-AF65-F5344CB8AC3E}">
        <p14:creationId xmlns:p14="http://schemas.microsoft.com/office/powerpoint/2010/main" val="4253126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096B53-A14E-437F-BD00-FD757ADD4374}" type="datetimeFigureOut">
              <a:rPr lang="en-US" smtClean="0"/>
              <a:pPr/>
              <a:t>9/18/2020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8209E8-8573-4082-B55F-ADC5B22DA24B}" type="slidenum">
              <a:rPr lang="en-US" smtClean="0"/>
              <a:pPr/>
              <a:t>‹#›</a:t>
            </a:fld>
            <a:endParaRPr lang="en-US"/>
          </a:p>
        </p:txBody>
      </p:sp>
    </p:spTree>
    <p:extLst>
      <p:ext uri="{BB962C8B-B14F-4D97-AF65-F5344CB8AC3E}">
        <p14:creationId xmlns:p14="http://schemas.microsoft.com/office/powerpoint/2010/main" val="3681080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096B53-A14E-437F-BD00-FD757ADD4374}" type="datetimeFigureOut">
              <a:rPr lang="en-US" smtClean="0"/>
              <a:pPr/>
              <a:t>9/18/2020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8209E8-8573-4082-B55F-ADC5B22DA24B}" type="slidenum">
              <a:rPr lang="en-US" smtClean="0"/>
              <a:pPr/>
              <a:t>‹#›</a:t>
            </a:fld>
            <a:endParaRPr lang="en-US"/>
          </a:p>
        </p:txBody>
      </p:sp>
    </p:spTree>
    <p:extLst>
      <p:ext uri="{BB962C8B-B14F-4D97-AF65-F5344CB8AC3E}">
        <p14:creationId xmlns:p14="http://schemas.microsoft.com/office/powerpoint/2010/main" val="1772766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096B53-A14E-437F-BD00-FD757ADD4374}" type="datetimeFigureOut">
              <a:rPr lang="en-US" smtClean="0"/>
              <a:pPr/>
              <a:t>9/18/2020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8209E8-8573-4082-B55F-ADC5B22DA24B}" type="slidenum">
              <a:rPr lang="en-US" smtClean="0"/>
              <a:pPr/>
              <a:t>‹#›</a:t>
            </a:fld>
            <a:endParaRPr lang="en-US"/>
          </a:p>
        </p:txBody>
      </p:sp>
    </p:spTree>
    <p:extLst>
      <p:ext uri="{BB962C8B-B14F-4D97-AF65-F5344CB8AC3E}">
        <p14:creationId xmlns:p14="http://schemas.microsoft.com/office/powerpoint/2010/main" val="137221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58096B53-A14E-437F-BD00-FD757ADD4374}" type="datetimeFigureOut">
              <a:rPr lang="en-US" smtClean="0"/>
              <a:pPr/>
              <a:t>9/18/2020</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68209E8-8573-4082-B55F-ADC5B22DA24B}"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931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58096B53-A14E-437F-BD00-FD757ADD4374}" type="datetimeFigureOut">
              <a:rPr lang="en-US" smtClean="0"/>
              <a:pPr/>
              <a:t>9/18/2020</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68209E8-8573-4082-B55F-ADC5B22DA24B}"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370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58096B53-A14E-437F-BD00-FD757ADD4374}" type="datetimeFigureOut">
              <a:rPr lang="en-US" smtClean="0"/>
              <a:pPr/>
              <a:t>9/18/2020</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D68209E8-8573-4082-B55F-ADC5B22DA24B}" type="slidenum">
              <a:rPr lang="en-US" smtClean="0"/>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00976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0"/>
            <a:ext cx="7772400" cy="1470025"/>
          </a:xfrm>
        </p:spPr>
        <p:txBody>
          <a:bodyPr>
            <a:normAutofit/>
          </a:bodyPr>
          <a:lstStyle/>
          <a:p>
            <a:r>
              <a:rPr lang="en-GB" sz="4800" dirty="0">
                <a:latin typeface="Comic Sans MS" panose="030F0702030302020204" pitchFamily="66" charset="0"/>
              </a:rPr>
              <a:t>           </a:t>
            </a:r>
            <a:r>
              <a:rPr lang="en-GB" sz="4000" dirty="0">
                <a:latin typeface="Comic Sans MS" panose="030F0702030302020204" pitchFamily="66" charset="0"/>
              </a:rPr>
              <a:t>Welcome to Year 5</a:t>
            </a:r>
            <a:endParaRPr lang="en-US" sz="4000" dirty="0">
              <a:latin typeface="Comic Sans MS" panose="030F0702030302020204" pitchFamily="66" charset="0"/>
            </a:endParaRPr>
          </a:p>
        </p:txBody>
      </p:sp>
      <p:sp>
        <p:nvSpPr>
          <p:cNvPr id="4" name="Text Placeholder 2"/>
          <p:cNvSpPr txBox="1">
            <a:spLocks/>
          </p:cNvSpPr>
          <p:nvPr/>
        </p:nvSpPr>
        <p:spPr>
          <a:xfrm>
            <a:off x="6228184" y="2996952"/>
            <a:ext cx="2736304" cy="2304256"/>
          </a:xfrm>
          <a:prstGeom prst="rect">
            <a:avLst/>
          </a:prstGeom>
        </p:spPr>
        <p:txBody>
          <a:bodyPr/>
          <a:lstStyle/>
          <a:p>
            <a:pPr marL="65087" eaLnBrk="1" hangingPunct="1">
              <a:spcBef>
                <a:spcPct val="20000"/>
              </a:spcBef>
              <a:buClr>
                <a:schemeClr val="accent1"/>
              </a:buClr>
              <a:buSzPct val="80000"/>
              <a:defRPr/>
            </a:pPr>
            <a:endParaRPr lang="en-GB" sz="3000" dirty="0">
              <a:latin typeface="+mn-lt"/>
              <a:cs typeface="+mn-cs"/>
            </a:endParaRPr>
          </a:p>
        </p:txBody>
      </p:sp>
      <p:sp>
        <p:nvSpPr>
          <p:cNvPr id="7" name="Rectangle 6"/>
          <p:cNvSpPr/>
          <p:nvPr/>
        </p:nvSpPr>
        <p:spPr>
          <a:xfrm>
            <a:off x="395535" y="5592735"/>
            <a:ext cx="4104457" cy="1237262"/>
          </a:xfrm>
          <a:prstGeom prst="rect">
            <a:avLst/>
          </a:prstGeom>
        </p:spPr>
        <p:txBody>
          <a:bodyPr wrap="square">
            <a:spAutoFit/>
          </a:bodyPr>
          <a:lstStyle/>
          <a:p>
            <a:pPr marL="447675" indent="-382588">
              <a:spcBef>
                <a:spcPct val="20000"/>
              </a:spcBef>
              <a:buClr>
                <a:schemeClr val="accent1"/>
              </a:buClr>
              <a:buSzPct val="80000"/>
              <a:buFont typeface="Wingdings 2" pitchFamily="18" charset="2"/>
              <a:buChar char=""/>
              <a:defRPr/>
            </a:pPr>
            <a:r>
              <a:rPr lang="en-GB" sz="2400" dirty="0">
                <a:latin typeface="Comic Sans MS" panose="030F0702030302020204" pitchFamily="66" charset="0"/>
              </a:rPr>
              <a:t>Miss Gravili</a:t>
            </a:r>
          </a:p>
          <a:p>
            <a:pPr marL="447675" indent="-382588">
              <a:spcBef>
                <a:spcPct val="20000"/>
              </a:spcBef>
              <a:buClr>
                <a:schemeClr val="accent1"/>
              </a:buClr>
              <a:buSzPct val="80000"/>
              <a:buFont typeface="Wingdings 2" pitchFamily="18" charset="2"/>
              <a:buChar char=""/>
              <a:defRPr/>
            </a:pPr>
            <a:r>
              <a:rPr lang="en-GB" sz="2400" dirty="0">
                <a:latin typeface="Comic Sans MS" panose="030F0702030302020204" pitchFamily="66" charset="0"/>
              </a:rPr>
              <a:t>Mrs </a:t>
            </a:r>
            <a:r>
              <a:rPr lang="en-GB" sz="2400" dirty="0" err="1">
                <a:latin typeface="Comic Sans MS" panose="030F0702030302020204" pitchFamily="66" charset="0"/>
              </a:rPr>
              <a:t>Mulgrew</a:t>
            </a:r>
            <a:r>
              <a:rPr lang="en-GB" sz="2400" dirty="0">
                <a:latin typeface="Comic Sans MS" panose="030F0702030302020204" pitchFamily="66" charset="0"/>
              </a:rPr>
              <a:t>/Mrs Little</a:t>
            </a:r>
          </a:p>
          <a:p>
            <a:pPr marL="447675" indent="-382588">
              <a:spcBef>
                <a:spcPct val="20000"/>
              </a:spcBef>
              <a:buClr>
                <a:schemeClr val="accent1"/>
              </a:buClr>
              <a:buSzPct val="80000"/>
              <a:buFont typeface="Wingdings 2" pitchFamily="18" charset="2"/>
              <a:buChar char=""/>
              <a:defRPr/>
            </a:pPr>
            <a:endParaRPr lang="en-GB" dirty="0">
              <a:latin typeface="Comic Sans MS" panose="030F0702030302020204" pitchFamily="66" charset="0"/>
            </a:endParaRPr>
          </a:p>
        </p:txBody>
      </p:sp>
      <p:pic>
        <p:nvPicPr>
          <p:cNvPr id="3" name="Picture 2"/>
          <p:cNvPicPr>
            <a:picLocks noChangeAspect="1"/>
          </p:cNvPicPr>
          <p:nvPr/>
        </p:nvPicPr>
        <p:blipFill>
          <a:blip r:embed="rId2"/>
          <a:stretch>
            <a:fillRect/>
          </a:stretch>
        </p:blipFill>
        <p:spPr>
          <a:xfrm>
            <a:off x="1835696" y="1470025"/>
            <a:ext cx="5496947" cy="4122710"/>
          </a:xfrm>
          <a:prstGeom prst="rect">
            <a:avLst/>
          </a:prstGeom>
        </p:spPr>
      </p:pic>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Comic Sans MS" panose="030F0702030302020204" pitchFamily="66" charset="0"/>
              </a:rPr>
              <a:t>Home Practice</a:t>
            </a:r>
          </a:p>
        </p:txBody>
      </p:sp>
      <p:sp>
        <p:nvSpPr>
          <p:cNvPr id="4" name="Content Placeholder 1"/>
          <p:cNvSpPr txBox="1">
            <a:spLocks/>
          </p:cNvSpPr>
          <p:nvPr/>
        </p:nvSpPr>
        <p:spPr>
          <a:xfrm>
            <a:off x="323528" y="2071688"/>
            <a:ext cx="8531225" cy="4786312"/>
          </a:xfrm>
          <a:prstGeom prst="rect">
            <a:avLst/>
          </a:prstGeom>
        </p:spPr>
        <p:txBody>
          <a:bodyPr vert="horz">
            <a:normAutofit/>
          </a:bodyPr>
          <a:lstStyle/>
          <a:p>
            <a:pPr marR="0" lvl="0" algn="l" defTabSz="914400" rtl="0" eaLnBrk="1" fontAlgn="auto" latinLnBrk="0" hangingPunct="1">
              <a:lnSpc>
                <a:spcPct val="100000"/>
              </a:lnSpc>
              <a:spcBef>
                <a:spcPct val="20000"/>
              </a:spcBef>
              <a:spcAft>
                <a:spcPts val="0"/>
              </a:spcAft>
              <a:buClr>
                <a:schemeClr val="accent3"/>
              </a:buClr>
              <a:buSzPct val="95000"/>
              <a:tabLst/>
              <a:defRPr/>
            </a:pP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  Given out on Fridays:</a:t>
            </a:r>
            <a:endParaRPr kumimoji="0" lang="en-GB" sz="2000" b="1" i="0" u="none" strike="noStrike" kern="1200" cap="none" spc="0" normalizeH="0" baseline="0" noProof="0" dirty="0">
              <a:ln>
                <a:noFill/>
              </a:ln>
              <a:solidFill>
                <a:schemeClr val="tx1"/>
              </a:solidFill>
              <a:effectLst/>
              <a:uLnTx/>
              <a:uFillTx/>
              <a:latin typeface="Comic Sans MS" panose="030F0702030302020204" pitchFamily="66"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endParaRPr>
          </a:p>
          <a:p>
            <a:pPr marL="731520" lvl="1" indent="-274320">
              <a:spcBef>
                <a:spcPct val="20000"/>
              </a:spcBef>
              <a:buClr>
                <a:schemeClr val="accent3"/>
              </a:buClr>
              <a:buSzPct val="95000"/>
              <a:buFont typeface="Wingdings 2"/>
              <a:buChar char=""/>
              <a:defRPr/>
            </a:pP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Reading </a:t>
            </a:r>
            <a:r>
              <a:rPr lang="en-GB" sz="2000" dirty="0">
                <a:latin typeface="Comic Sans MS" panose="030F0702030302020204" pitchFamily="66" charset="0"/>
              </a:rPr>
              <a:t>every</a:t>
            </a: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day.</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endParaRPr>
          </a:p>
          <a:p>
            <a:pPr marL="731520" lvl="1" indent="-274320">
              <a:spcBef>
                <a:spcPct val="20000"/>
              </a:spcBef>
              <a:buClr>
                <a:schemeClr val="accent3"/>
              </a:buClr>
              <a:buSzPct val="95000"/>
              <a:buFont typeface="Wingdings 2"/>
              <a:buChar char=""/>
              <a:defRPr/>
            </a:pP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Times table/number </a:t>
            </a:r>
            <a:r>
              <a:rPr lang="en-GB" sz="2000" noProof="0" dirty="0">
                <a:latin typeface="Comic Sans MS" panose="030F0702030302020204" pitchFamily="66" charset="0"/>
              </a:rPr>
              <a:t>f</a:t>
            </a: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act challenges on </a:t>
            </a:r>
            <a:r>
              <a:rPr lang="en-GB" sz="2000" dirty="0" err="1">
                <a:latin typeface="Comic Sans MS" panose="030F0702030302020204" pitchFamily="66" charset="0"/>
              </a:rPr>
              <a:t>S</a:t>
            </a:r>
            <a:r>
              <a:rPr kumimoji="0" lang="en-GB" sz="2000" b="0" i="0" u="none" strike="noStrike" kern="1200" cap="none" spc="0" normalizeH="0" baseline="0" noProof="0" dirty="0" err="1">
                <a:ln>
                  <a:noFill/>
                </a:ln>
                <a:solidFill>
                  <a:schemeClr val="tx1"/>
                </a:solidFill>
                <a:effectLst/>
                <a:uLnTx/>
                <a:uFillTx/>
                <a:latin typeface="Comic Sans MS" panose="030F0702030302020204" pitchFamily="66" charset="0"/>
              </a:rPr>
              <a:t>umdog</a:t>
            </a: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endParaRPr>
          </a:p>
          <a:p>
            <a:pPr marL="731520" lvl="1" indent="-274320">
              <a:spcBef>
                <a:spcPct val="20000"/>
              </a:spcBef>
              <a:buClr>
                <a:schemeClr val="accent3"/>
              </a:buClr>
              <a:buSzPct val="95000"/>
              <a:buFont typeface="Wingdings 2"/>
              <a:buChar char=""/>
              <a:defRPr/>
            </a:pP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Spellings</a:t>
            </a:r>
            <a:r>
              <a:rPr kumimoji="0" lang="en-GB" sz="2000" b="0" i="0" u="none" strike="noStrike" kern="1200" cap="none" spc="0" normalizeH="0" noProof="0" dirty="0">
                <a:ln>
                  <a:noFill/>
                </a:ln>
                <a:solidFill>
                  <a:schemeClr val="tx1"/>
                </a:solidFill>
                <a:effectLst/>
                <a:uLnTx/>
                <a:uFillTx/>
                <a:latin typeface="Comic Sans MS" panose="030F0702030302020204" pitchFamily="66" charset="0"/>
              </a:rPr>
              <a:t> to learn for the following Friday and </a:t>
            </a:r>
            <a:r>
              <a:rPr kumimoji="0" lang="en-GB" sz="2000" b="0" i="0" u="none" strike="noStrike" kern="1200" cap="none" spc="0" normalizeH="0" noProof="0" dirty="0" err="1">
                <a:ln>
                  <a:noFill/>
                </a:ln>
                <a:solidFill>
                  <a:schemeClr val="tx1"/>
                </a:solidFill>
                <a:effectLst/>
                <a:uLnTx/>
                <a:uFillTx/>
                <a:latin typeface="Comic Sans MS" panose="030F0702030302020204" pitchFamily="66" charset="0"/>
              </a:rPr>
              <a:t>Sumdog</a:t>
            </a:r>
            <a:r>
              <a:rPr kumimoji="0" lang="en-GB" sz="2000" b="0" i="0" u="none" strike="noStrike" kern="1200" cap="none" spc="0" normalizeH="0" noProof="0" dirty="0">
                <a:ln>
                  <a:noFill/>
                </a:ln>
                <a:solidFill>
                  <a:schemeClr val="tx1"/>
                </a:solidFill>
                <a:effectLst/>
                <a:uLnTx/>
                <a:uFillTx/>
                <a:latin typeface="Comic Sans MS" panose="030F0702030302020204" pitchFamily="66" charset="0"/>
              </a:rPr>
              <a:t> challenge for that </a:t>
            </a:r>
            <a:r>
              <a:rPr kumimoji="0" lang="en-GB" sz="2000" b="0" i="0" u="none" strike="noStrike" kern="1200" cap="none" spc="0" normalizeH="0" noProof="0">
                <a:ln>
                  <a:noFill/>
                </a:ln>
                <a:solidFill>
                  <a:schemeClr val="tx1"/>
                </a:solidFill>
                <a:effectLst/>
                <a:uLnTx/>
                <a:uFillTx/>
                <a:latin typeface="Comic Sans MS" panose="030F0702030302020204" pitchFamily="66" charset="0"/>
              </a:rPr>
              <a:t>week’s rule.</a:t>
            </a:r>
            <a:endPar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endParaRPr>
          </a:p>
          <a:p>
            <a:pPr marL="731520" lvl="1" indent="-274320">
              <a:spcBef>
                <a:spcPct val="20000"/>
              </a:spcBef>
              <a:buClr>
                <a:schemeClr val="accent3"/>
              </a:buClr>
              <a:buSzPct val="95000"/>
              <a:buFont typeface="Wingdings 2"/>
              <a:buChar char=""/>
              <a:defRPr/>
            </a:pPr>
            <a:r>
              <a:rPr lang="en-GB" sz="2000" dirty="0">
                <a:latin typeface="Comic Sans MS" panose="030F0702030302020204" pitchFamily="66" charset="0"/>
              </a:rPr>
              <a:t>Spelling, Grammar and Punctuation (SPAG) challenges also on </a:t>
            </a:r>
            <a:r>
              <a:rPr lang="en-GB" sz="2000" dirty="0" err="1">
                <a:latin typeface="Comic Sans MS" panose="030F0702030302020204" pitchFamily="66" charset="0"/>
              </a:rPr>
              <a:t>Sumdog</a:t>
            </a:r>
            <a:r>
              <a:rPr lang="en-GB" sz="2000" dirty="0">
                <a:latin typeface="Comic Sans MS" panose="030F0702030302020204" pitchFamily="66" charset="0"/>
              </a:rPr>
              <a:t>.</a:t>
            </a:r>
            <a:endPar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GB" sz="2000" b="0" i="0" strike="noStrike" kern="1200" cap="none" spc="0" normalizeH="0" baseline="0" noProof="0" dirty="0">
                <a:ln>
                  <a:noFill/>
                </a:ln>
                <a:solidFill>
                  <a:schemeClr val="tx1"/>
                </a:solidFill>
                <a:effectLst/>
                <a:uLnTx/>
                <a:uFillTx/>
                <a:latin typeface="Comic Sans MS" panose="030F0702030302020204" pitchFamily="66" charset="0"/>
              </a:rPr>
              <a:t>	</a:t>
            </a:r>
            <a:endPar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endParaRPr>
          </a:p>
        </p:txBody>
      </p:sp>
      <p:pic>
        <p:nvPicPr>
          <p:cNvPr id="2050" name="Picture 2" descr="Image result for cartoon homework boo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2041" y="116632"/>
            <a:ext cx="1357808" cy="18955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a:bodyPr>
          <a:lstStyle/>
          <a:p>
            <a:pPr algn="ctr" eaLnBrk="1" hangingPunct="1"/>
            <a:r>
              <a:rPr lang="en-GB" altLang="en-US" sz="4000" dirty="0">
                <a:latin typeface="Comic Sans MS" panose="030F0702030302020204" pitchFamily="66" charset="0"/>
              </a:rPr>
              <a:t>Safeguarding Routines</a:t>
            </a:r>
          </a:p>
        </p:txBody>
      </p:sp>
      <p:sp>
        <p:nvSpPr>
          <p:cNvPr id="2" name="Content Placeholder 1"/>
          <p:cNvSpPr>
            <a:spLocks noGrp="1"/>
          </p:cNvSpPr>
          <p:nvPr>
            <p:ph idx="1"/>
          </p:nvPr>
        </p:nvSpPr>
        <p:spPr/>
        <p:txBody>
          <a:bodyPr vert="horz" lIns="91440" tIns="45720" rIns="91440" bIns="45720" rtlCol="0" anchor="t">
            <a:normAutofit/>
          </a:bodyPr>
          <a:lstStyle/>
          <a:p>
            <a:r>
              <a:rPr lang="en-GB" dirty="0">
                <a:latin typeface="Comic Sans MS" panose="030F0702030302020204" pitchFamily="66" charset="0"/>
              </a:rPr>
              <a:t>The class are taken by the teacher to the playground to be collected.</a:t>
            </a:r>
          </a:p>
          <a:p>
            <a:r>
              <a:rPr lang="en-GB" dirty="0">
                <a:latin typeface="Comic Sans MS" panose="030F0702030302020204" pitchFamily="66" charset="0"/>
              </a:rPr>
              <a:t>After school club will also collect the children from the playground. </a:t>
            </a:r>
          </a:p>
          <a:p>
            <a:pPr marL="383540" indent="-383540"/>
            <a:r>
              <a:rPr lang="en-GB" dirty="0">
                <a:latin typeface="Comic Sans MS"/>
              </a:rPr>
              <a:t>Thank you for the blue End of Day slips. </a:t>
            </a:r>
            <a:endParaRPr lang="en-GB" dirty="0">
              <a:latin typeface="Comic Sans MS" panose="030F0702030302020204" pitchFamily="66" charset="0"/>
            </a:endParaRPr>
          </a:p>
          <a:p>
            <a:r>
              <a:rPr lang="en-GB" dirty="0">
                <a:latin typeface="Comic Sans MS" panose="030F0702030302020204" pitchFamily="66" charset="0"/>
              </a:rPr>
              <a:t>Medical Box – If necessary, please check the medication for your child is all up to date.</a:t>
            </a:r>
          </a:p>
          <a:p>
            <a:endParaRPr lang="en-GB" dirty="0">
              <a:latin typeface="Comic Sans MS" panose="030F0702030302020204" pitchFamily="66"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620713"/>
            <a:ext cx="4337050" cy="781050"/>
          </a:xfrm>
        </p:spPr>
        <p:txBody>
          <a:bodyPr>
            <a:noAutofit/>
          </a:bodyPr>
          <a:lstStyle/>
          <a:p>
            <a:pPr algn="ctr"/>
            <a:r>
              <a:rPr lang="en-GB" sz="5400" dirty="0"/>
              <a:t>  </a:t>
            </a:r>
            <a:r>
              <a:rPr lang="en-GB" sz="4000" dirty="0">
                <a:latin typeface="Comic Sans MS" panose="030F0702030302020204" pitchFamily="66" charset="0"/>
              </a:rPr>
              <a:t>Online Safety</a:t>
            </a:r>
          </a:p>
        </p:txBody>
      </p:sp>
      <p:sp>
        <p:nvSpPr>
          <p:cNvPr id="3" name="Subtitle 2"/>
          <p:cNvSpPr>
            <a:spLocks noGrp="1"/>
          </p:cNvSpPr>
          <p:nvPr>
            <p:ph type="subTitle" idx="4294967295"/>
          </p:nvPr>
        </p:nvSpPr>
        <p:spPr>
          <a:xfrm>
            <a:off x="0" y="1557338"/>
            <a:ext cx="8964613" cy="5111750"/>
          </a:xfrm>
        </p:spPr>
        <p:txBody>
          <a:bodyPr>
            <a:normAutofit/>
          </a:bodyPr>
          <a:lstStyle/>
          <a:p>
            <a:pPr marL="0" indent="0">
              <a:buNone/>
            </a:pPr>
            <a:r>
              <a:rPr lang="en-GB" sz="1800" i="1" dirty="0"/>
              <a:t>         </a:t>
            </a:r>
            <a:r>
              <a:rPr lang="en-GB" dirty="0">
                <a:latin typeface="Comic Sans MS" panose="030F0702030302020204" pitchFamily="66" charset="0"/>
              </a:rPr>
              <a:t>Taught in the Autumn term and revisited </a:t>
            </a:r>
          </a:p>
          <a:p>
            <a:pPr marL="0" indent="0">
              <a:buNone/>
            </a:pPr>
            <a:r>
              <a:rPr lang="en-GB" dirty="0">
                <a:latin typeface="Comic Sans MS" panose="030F0702030302020204" pitchFamily="66" charset="0"/>
              </a:rPr>
              <a:t>       regularly throughout the year.</a:t>
            </a:r>
          </a:p>
          <a:p>
            <a:pPr marL="0" indent="0">
              <a:buNone/>
            </a:pPr>
            <a:r>
              <a:rPr lang="en-GB" dirty="0">
                <a:latin typeface="Comic Sans MS" panose="030F0702030302020204" pitchFamily="66" charset="0"/>
              </a:rPr>
              <a:t>       We follow the SMART e-safety rules.</a:t>
            </a:r>
          </a:p>
          <a:p>
            <a:pPr marL="0" indent="0">
              <a:buNone/>
            </a:pPr>
            <a:endParaRPr lang="en-GB" sz="1600" dirty="0">
              <a:latin typeface="Comic Sans MS" panose="030F0702030302020204" pitchFamily="66" charset="0"/>
            </a:endParaRPr>
          </a:p>
          <a:p>
            <a:pPr marL="0" indent="0">
              <a:buNone/>
            </a:pPr>
            <a:r>
              <a:rPr lang="en-GB" sz="1800" b="1" dirty="0"/>
              <a:t>          </a:t>
            </a:r>
            <a:r>
              <a:rPr lang="en-GB" sz="3000" dirty="0">
                <a:latin typeface="Comic Sans MS" panose="030F0702030302020204" pitchFamily="66" charset="0"/>
              </a:rPr>
              <a:t>In Year 5, our focus is on: </a:t>
            </a:r>
          </a:p>
          <a:p>
            <a:pPr marL="0" indent="0">
              <a:buNone/>
            </a:pPr>
            <a:r>
              <a:rPr lang="en-GB" sz="1800" b="1" dirty="0">
                <a:latin typeface="Comic Sans MS" panose="030F0702030302020204" pitchFamily="66" charset="0"/>
              </a:rPr>
              <a:t>       </a:t>
            </a:r>
            <a:r>
              <a:rPr lang="en-GB" sz="1800" dirty="0">
                <a:latin typeface="Comic Sans MS" panose="030F0702030302020204" pitchFamily="66" charset="0"/>
              </a:rPr>
              <a:t>Media Balance and well Being.</a:t>
            </a:r>
          </a:p>
          <a:p>
            <a:pPr marL="0" indent="0">
              <a:buNone/>
            </a:pPr>
            <a:r>
              <a:rPr lang="en-GB" sz="1800" dirty="0">
                <a:latin typeface="Comic Sans MS" panose="030F0702030302020204" pitchFamily="66" charset="0"/>
              </a:rPr>
              <a:t>          Privacy and Security.</a:t>
            </a:r>
          </a:p>
          <a:p>
            <a:pPr marL="0" indent="0">
              <a:buNone/>
            </a:pPr>
            <a:r>
              <a:rPr lang="en-GB" sz="1800" dirty="0">
                <a:latin typeface="Comic Sans MS" panose="030F0702030302020204" pitchFamily="66" charset="0"/>
              </a:rPr>
              <a:t>          Digital Footprint and Security.</a:t>
            </a:r>
          </a:p>
          <a:p>
            <a:pPr marL="0" indent="0">
              <a:buNone/>
            </a:pPr>
            <a:r>
              <a:rPr lang="en-GB" sz="1800" dirty="0">
                <a:latin typeface="Comic Sans MS" panose="030F0702030302020204" pitchFamily="66" charset="0"/>
              </a:rPr>
              <a:t>          Relationships and Communication.</a:t>
            </a:r>
          </a:p>
          <a:p>
            <a:pPr marL="0" indent="0">
              <a:buNone/>
            </a:pPr>
            <a:r>
              <a:rPr lang="en-GB" sz="1800" dirty="0">
                <a:latin typeface="Comic Sans MS" panose="030F0702030302020204" pitchFamily="66" charset="0"/>
              </a:rPr>
              <a:t>          Cyberbullying, Digital Drama and Cruel Speech.</a:t>
            </a:r>
          </a:p>
          <a:p>
            <a:pPr marL="0" indent="0">
              <a:buNone/>
            </a:pPr>
            <a:r>
              <a:rPr lang="en-GB" sz="1800" dirty="0">
                <a:latin typeface="Comic Sans MS" panose="030F0702030302020204" pitchFamily="66" charset="0"/>
              </a:rPr>
              <a:t>          News and Media Literacy.</a:t>
            </a:r>
            <a:r>
              <a:rPr lang="en-GB" dirty="0"/>
              <a:t>         </a:t>
            </a:r>
          </a:p>
        </p:txBody>
      </p:sp>
      <p:pic>
        <p:nvPicPr>
          <p:cNvPr id="6" name="Picture 5"/>
          <p:cNvPicPr>
            <a:picLocks noChangeAspect="1"/>
          </p:cNvPicPr>
          <p:nvPr/>
        </p:nvPicPr>
        <p:blipFill>
          <a:blip r:embed="rId2" cstate="print"/>
          <a:stretch>
            <a:fillRect/>
          </a:stretch>
        </p:blipFill>
        <p:spPr>
          <a:xfrm>
            <a:off x="5533015" y="140918"/>
            <a:ext cx="3431598" cy="2521690"/>
          </a:xfrm>
          <a:prstGeom prst="rect">
            <a:avLst/>
          </a:prstGeom>
        </p:spPr>
      </p:pic>
    </p:spTree>
    <p:extLst>
      <p:ext uri="{BB962C8B-B14F-4D97-AF65-F5344CB8AC3E}">
        <p14:creationId xmlns:p14="http://schemas.microsoft.com/office/powerpoint/2010/main" val="1573765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635696" y="1772816"/>
            <a:ext cx="6624736" cy="4902305"/>
          </a:xfrm>
          <a:prstGeom prst="rect">
            <a:avLst/>
          </a:prstGeom>
        </p:spPr>
      </p:pic>
      <p:sp>
        <p:nvSpPr>
          <p:cNvPr id="4" name="Title 3"/>
          <p:cNvSpPr>
            <a:spLocks noGrp="1"/>
          </p:cNvSpPr>
          <p:nvPr>
            <p:ph type="title"/>
          </p:nvPr>
        </p:nvSpPr>
        <p:spPr/>
        <p:txBody>
          <a:bodyPr>
            <a:normAutofit/>
          </a:bodyPr>
          <a:lstStyle/>
          <a:p>
            <a:r>
              <a:rPr lang="en-GB" sz="1800" dirty="0">
                <a:latin typeface="Comic Sans MS" panose="030F0702030302020204" pitchFamily="66" charset="0"/>
              </a:rPr>
              <a:t>As a school, we teach our children how to use the internet responsibly. However, due to the age restrictions for social media platforms, we advise you to be aware of the risks around social media. </a:t>
            </a:r>
            <a:br>
              <a:rPr lang="en-GB" sz="1800" dirty="0">
                <a:latin typeface="Comic Sans MS" panose="030F0702030302020204" pitchFamily="66" charset="0"/>
              </a:rPr>
            </a:br>
            <a:endParaRPr lang="en-GB" sz="1800" dirty="0"/>
          </a:p>
        </p:txBody>
      </p:sp>
    </p:spTree>
    <p:extLst>
      <p:ext uri="{BB962C8B-B14F-4D97-AF65-F5344CB8AC3E}">
        <p14:creationId xmlns:p14="http://schemas.microsoft.com/office/powerpoint/2010/main" val="222723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Comic Sans MS" panose="030F0702030302020204" pitchFamily="66" charset="0"/>
              </a:rPr>
              <a:t>P.E / Sport</a:t>
            </a:r>
            <a:endParaRPr lang="en-US" sz="4000" dirty="0">
              <a:latin typeface="Comic Sans MS" panose="030F0702030302020204" pitchFamily="66" charset="0"/>
            </a:endParaRPr>
          </a:p>
        </p:txBody>
      </p:sp>
      <p:sp>
        <p:nvSpPr>
          <p:cNvPr id="3" name="Content Placeholder 2"/>
          <p:cNvSpPr>
            <a:spLocks noGrp="1"/>
          </p:cNvSpPr>
          <p:nvPr>
            <p:ph idx="1"/>
          </p:nvPr>
        </p:nvSpPr>
        <p:spPr>
          <a:xfrm>
            <a:off x="467544" y="2060848"/>
            <a:ext cx="8229600" cy="3888432"/>
          </a:xfrm>
        </p:spPr>
        <p:txBody>
          <a:bodyPr>
            <a:normAutofit/>
          </a:bodyPr>
          <a:lstStyle/>
          <a:p>
            <a:pPr marL="0" indent="0">
              <a:buNone/>
            </a:pPr>
            <a:r>
              <a:rPr lang="en-GB" sz="2200" dirty="0">
                <a:latin typeface="Comic Sans MS" panose="030F0702030302020204" pitchFamily="66" charset="0"/>
              </a:rPr>
              <a:t>PE is on Tuesday afternoons. </a:t>
            </a:r>
          </a:p>
          <a:p>
            <a:pPr marL="0" indent="0">
              <a:buNone/>
            </a:pPr>
            <a:endParaRPr lang="en-GB" sz="2200" dirty="0">
              <a:latin typeface="Comic Sans MS" panose="030F0702030302020204" pitchFamily="66" charset="0"/>
            </a:endParaRPr>
          </a:p>
          <a:p>
            <a:pPr marL="0" indent="0">
              <a:buNone/>
            </a:pPr>
            <a:r>
              <a:rPr lang="en-GB" sz="2200" dirty="0">
                <a:latin typeface="Comic Sans MS" panose="030F0702030302020204" pitchFamily="66" charset="0"/>
              </a:rPr>
              <a:t>Please have P.E bags in school on Monday. We will send kit home on Friday every week to wash.</a:t>
            </a:r>
          </a:p>
          <a:p>
            <a:pPr>
              <a:buNone/>
            </a:pPr>
            <a:r>
              <a:rPr lang="en-GB" sz="2200" dirty="0">
                <a:latin typeface="Comic Sans MS" panose="030F0702030302020204" pitchFamily="66" charset="0"/>
              </a:rPr>
              <a:t>	</a:t>
            </a:r>
            <a:endParaRPr lang="en-GB" sz="2200" u="sng" dirty="0">
              <a:latin typeface="Comic Sans MS" panose="030F0702030302020204" pitchFamily="66" charset="0"/>
            </a:endParaRPr>
          </a:p>
          <a:p>
            <a:pPr>
              <a:buNone/>
            </a:pPr>
            <a:endParaRPr lang="en-GB" sz="2200" dirty="0">
              <a:latin typeface="Comic Sans MS" panose="030F0702030302020204" pitchFamily="66" charset="0"/>
            </a:endParaRPr>
          </a:p>
          <a:p>
            <a:pPr>
              <a:buNone/>
            </a:pPr>
            <a:endParaRPr lang="en-US" sz="2200" u="sng" dirty="0">
              <a:solidFill>
                <a:srgbClr val="FF0000"/>
              </a:solidFill>
              <a:latin typeface="Comic Sans MS" panose="030F0702030302020204" pitchFamily="66" charset="0"/>
            </a:endParaRPr>
          </a:p>
        </p:txBody>
      </p:sp>
      <p:pic>
        <p:nvPicPr>
          <p:cNvPr id="3074" name="Picture 2" descr="Image result for cartoon teenagers playing s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6864" y="4437112"/>
            <a:ext cx="1296144" cy="20830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267456"/>
            <a:ext cx="848600" cy="2232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51520" y="692696"/>
            <a:ext cx="8686800" cy="839788"/>
          </a:xfrm>
        </p:spPr>
        <p:txBody>
          <a:bodyPr>
            <a:normAutofit fontScale="90000"/>
          </a:bodyPr>
          <a:lstStyle/>
          <a:p>
            <a:pPr algn="ctr" eaLnBrk="1" hangingPunct="1"/>
            <a:r>
              <a:rPr lang="en-GB" altLang="en-US" sz="6000" dirty="0">
                <a:latin typeface="Comic Sans MS" panose="030F0702030302020204" pitchFamily="66" charset="0"/>
              </a:rPr>
              <a:t>Super Learners</a:t>
            </a:r>
          </a:p>
        </p:txBody>
      </p:sp>
      <p:sp>
        <p:nvSpPr>
          <p:cNvPr id="27651" name="Content Placeholder 2"/>
          <p:cNvSpPr txBox="1">
            <a:spLocks/>
          </p:cNvSpPr>
          <p:nvPr/>
        </p:nvSpPr>
        <p:spPr bwMode="auto">
          <a:xfrm>
            <a:off x="1259632" y="1916832"/>
            <a:ext cx="5715000" cy="4525962"/>
          </a:xfrm>
          <a:prstGeom prst="rect">
            <a:avLst/>
          </a:prstGeom>
          <a:noFill/>
          <a:ln w="9525">
            <a:noFill/>
            <a:miter lim="800000"/>
            <a:headEnd/>
            <a:tailEnd/>
          </a:ln>
        </p:spPr>
        <p:txBody>
          <a:bodyPr/>
          <a:lstStyle/>
          <a:p>
            <a:pPr marL="319088" indent="-319088">
              <a:spcBef>
                <a:spcPts val="700"/>
              </a:spcBef>
              <a:buClr>
                <a:schemeClr val="accent2"/>
              </a:buClr>
              <a:buSzPct val="60000"/>
              <a:buFont typeface="Wingdings" pitchFamily="2" charset="2"/>
              <a:buChar char=""/>
            </a:pPr>
            <a:r>
              <a:rPr lang="en-GB" altLang="en-US" sz="2900" dirty="0">
                <a:latin typeface="Comic Sans MS" panose="030F0702030302020204" pitchFamily="66" charset="0"/>
              </a:rPr>
              <a:t>I am a good listener</a:t>
            </a:r>
          </a:p>
          <a:p>
            <a:pPr marL="319088" indent="-319088">
              <a:spcBef>
                <a:spcPts val="700"/>
              </a:spcBef>
              <a:buClr>
                <a:schemeClr val="accent2"/>
              </a:buClr>
              <a:buSzPct val="60000"/>
              <a:buFont typeface="Wingdings" pitchFamily="2" charset="2"/>
              <a:buChar char=""/>
            </a:pPr>
            <a:r>
              <a:rPr lang="en-GB" altLang="en-US" sz="2900" dirty="0">
                <a:latin typeface="Comic Sans MS" panose="030F0702030302020204" pitchFamily="66" charset="0"/>
              </a:rPr>
              <a:t>I am a good team worker</a:t>
            </a:r>
          </a:p>
          <a:p>
            <a:pPr marL="319088" indent="-319088">
              <a:spcBef>
                <a:spcPts val="700"/>
              </a:spcBef>
              <a:buClr>
                <a:schemeClr val="accent2"/>
              </a:buClr>
              <a:buSzPct val="60000"/>
              <a:buFont typeface="Wingdings" pitchFamily="2" charset="2"/>
              <a:buChar char=""/>
            </a:pPr>
            <a:r>
              <a:rPr lang="en-GB" altLang="en-US" sz="2900" dirty="0">
                <a:latin typeface="Comic Sans MS" panose="030F0702030302020204" pitchFamily="66" charset="0"/>
              </a:rPr>
              <a:t>I am an independent learner. I think for myself.</a:t>
            </a:r>
          </a:p>
          <a:p>
            <a:pPr marL="319088" indent="-319088">
              <a:spcBef>
                <a:spcPts val="700"/>
              </a:spcBef>
              <a:buClr>
                <a:schemeClr val="accent2"/>
              </a:buClr>
              <a:buSzPct val="60000"/>
              <a:buFont typeface="Wingdings" pitchFamily="2" charset="2"/>
              <a:buChar char=""/>
            </a:pPr>
            <a:r>
              <a:rPr lang="en-GB" altLang="en-US" sz="2900" dirty="0">
                <a:latin typeface="Comic Sans MS" panose="030F0702030302020204" pitchFamily="66" charset="0"/>
              </a:rPr>
              <a:t>I am a reflective learner.</a:t>
            </a:r>
          </a:p>
          <a:p>
            <a:pPr marL="319088" indent="-319088">
              <a:spcBef>
                <a:spcPts val="700"/>
              </a:spcBef>
              <a:buClr>
                <a:schemeClr val="accent2"/>
              </a:buClr>
              <a:buSzPct val="60000"/>
              <a:buFont typeface="Wingdings" pitchFamily="2" charset="2"/>
              <a:buChar char=""/>
            </a:pPr>
            <a:r>
              <a:rPr lang="en-GB" altLang="en-US" sz="2900" dirty="0">
                <a:latin typeface="Comic Sans MS" panose="030F0702030302020204" pitchFamily="66" charset="0"/>
              </a:rPr>
              <a:t>I can make a great contribution to my class. I join in everything.</a:t>
            </a:r>
          </a:p>
          <a:p>
            <a:pPr marL="319088" indent="-319088">
              <a:spcBef>
                <a:spcPts val="700"/>
              </a:spcBef>
              <a:buClr>
                <a:schemeClr val="accent2"/>
              </a:buClr>
              <a:buSzPct val="60000"/>
              <a:buFont typeface="Wingdings" pitchFamily="2" charset="2"/>
              <a:buChar char=""/>
            </a:pPr>
            <a:r>
              <a:rPr lang="en-GB" altLang="en-US" sz="2900" dirty="0">
                <a:latin typeface="Comic Sans MS" panose="030F0702030302020204" pitchFamily="66" charset="0"/>
              </a:rPr>
              <a:t>I can organise myself. </a:t>
            </a:r>
          </a:p>
        </p:txBody>
      </p:sp>
      <p:pic>
        <p:nvPicPr>
          <p:cNvPr id="4098" name="Picture 2" descr="Image result for cartoon st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703" y="260648"/>
            <a:ext cx="1464097" cy="13817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marL="484632" algn="ctr" eaLnBrk="1" fontAlgn="auto" hangingPunct="1">
              <a:spcAft>
                <a:spcPts val="0"/>
              </a:spcAft>
              <a:defRPr/>
            </a:pPr>
            <a:r>
              <a:rPr lang="en-GB" sz="4000" dirty="0">
                <a:solidFill>
                  <a:schemeClr val="tx1"/>
                </a:solidFill>
                <a:latin typeface="Comic Sans MS" panose="030F0702030302020204" pitchFamily="66" charset="0"/>
              </a:rPr>
              <a:t>Expectations of the Pupils</a:t>
            </a:r>
          </a:p>
        </p:txBody>
      </p:sp>
      <p:sp>
        <p:nvSpPr>
          <p:cNvPr id="29699" name="Content Placeholder 1"/>
          <p:cNvSpPr>
            <a:spLocks noGrp="1"/>
          </p:cNvSpPr>
          <p:nvPr>
            <p:ph idx="1"/>
          </p:nvPr>
        </p:nvSpPr>
        <p:spPr/>
        <p:txBody>
          <a:bodyPr>
            <a:noAutofit/>
          </a:bodyPr>
          <a:lstStyle/>
          <a:p>
            <a:pPr marL="0" indent="0" eaLnBrk="1" hangingPunct="1">
              <a:buNone/>
            </a:pPr>
            <a:r>
              <a:rPr lang="en-GB" altLang="en-US" dirty="0">
                <a:latin typeface="Comic Sans MS" panose="030F0702030302020204" pitchFamily="66" charset="0"/>
              </a:rPr>
              <a:t>Outstanding behaviour – to follow the Golden Rules at all times.</a:t>
            </a:r>
          </a:p>
          <a:p>
            <a:pPr marL="0" indent="0" eaLnBrk="1" hangingPunct="1">
              <a:buNone/>
            </a:pPr>
            <a:r>
              <a:rPr lang="en-GB" altLang="en-US" dirty="0">
                <a:latin typeface="Comic Sans MS" panose="030F0702030302020204" pitchFamily="66" charset="0"/>
              </a:rPr>
              <a:t>Rewards</a:t>
            </a:r>
          </a:p>
          <a:p>
            <a:pPr lvl="2"/>
            <a:r>
              <a:rPr lang="en-GB" altLang="en-US" sz="2000" dirty="0">
                <a:latin typeface="Comic Sans MS" panose="030F0702030302020204" pitchFamily="66" charset="0"/>
              </a:rPr>
              <a:t>Green/Gold</a:t>
            </a:r>
          </a:p>
          <a:p>
            <a:pPr lvl="2" eaLnBrk="1" hangingPunct="1"/>
            <a:r>
              <a:rPr lang="en-GB" altLang="en-US" sz="2000" dirty="0">
                <a:latin typeface="Comic Sans MS" panose="030F0702030302020204" pitchFamily="66" charset="0"/>
              </a:rPr>
              <a:t>Green slips</a:t>
            </a:r>
          </a:p>
          <a:p>
            <a:pPr lvl="2" eaLnBrk="1" hangingPunct="1"/>
            <a:r>
              <a:rPr lang="en-GB" altLang="en-US" sz="2000" dirty="0">
                <a:latin typeface="Comic Sans MS" panose="030F0702030302020204" pitchFamily="66" charset="0"/>
              </a:rPr>
              <a:t>House points</a:t>
            </a:r>
          </a:p>
          <a:p>
            <a:pPr lvl="2" eaLnBrk="1" hangingPunct="1"/>
            <a:r>
              <a:rPr lang="en-GB" altLang="en-US" sz="2000" dirty="0">
                <a:latin typeface="Comic Sans MS" panose="030F0702030302020204" pitchFamily="66" charset="0"/>
              </a:rPr>
              <a:t>Stickers</a:t>
            </a:r>
          </a:p>
          <a:p>
            <a:pPr lvl="2" eaLnBrk="1" hangingPunct="1"/>
            <a:r>
              <a:rPr lang="en-GB" altLang="en-US" sz="2000" dirty="0">
                <a:latin typeface="Comic Sans MS" panose="030F0702030302020204" pitchFamily="66" charset="0"/>
              </a:rPr>
              <a:t>Certificates</a:t>
            </a:r>
          </a:p>
          <a:p>
            <a:pPr lvl="2" eaLnBrk="1" hangingPunct="1"/>
            <a:r>
              <a:rPr lang="en-GB" altLang="en-US" sz="2000" dirty="0">
                <a:latin typeface="Comic Sans MS" panose="030F0702030302020204" pitchFamily="66" charset="0"/>
              </a:rPr>
              <a:t>Raffle Tickets</a:t>
            </a:r>
          </a:p>
          <a:p>
            <a:pPr lvl="2"/>
            <a:r>
              <a:rPr lang="en-GB" altLang="en-US" sz="2000" dirty="0">
                <a:latin typeface="Comic Sans MS" panose="030F0702030302020204" pitchFamily="66" charset="0"/>
              </a:rPr>
              <a:t>Golden Assembly</a:t>
            </a:r>
            <a:endParaRPr lang="en-GB" altLang="en-US" sz="2000" dirty="0"/>
          </a:p>
        </p:txBody>
      </p:sp>
      <p:pic>
        <p:nvPicPr>
          <p:cNvPr id="5124" name="Picture 4" descr="Image result for cartoon smi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3140968"/>
            <a:ext cx="2448272" cy="24482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marL="484632" algn="ctr" eaLnBrk="1" fontAlgn="auto" hangingPunct="1">
              <a:spcAft>
                <a:spcPts val="0"/>
              </a:spcAft>
              <a:defRPr/>
            </a:pPr>
            <a:r>
              <a:rPr lang="en-GB" sz="4000" dirty="0">
                <a:solidFill>
                  <a:schemeClr val="tx1"/>
                </a:solidFill>
                <a:latin typeface="Comic Sans MS" panose="030F0702030302020204" pitchFamily="66" charset="0"/>
              </a:rPr>
              <a:t>Expectations of the Pupils</a:t>
            </a:r>
          </a:p>
        </p:txBody>
      </p:sp>
      <p:sp>
        <p:nvSpPr>
          <p:cNvPr id="30723" name="Content Placeholder 1"/>
          <p:cNvSpPr>
            <a:spLocks noGrp="1"/>
          </p:cNvSpPr>
          <p:nvPr>
            <p:ph idx="1"/>
          </p:nvPr>
        </p:nvSpPr>
        <p:spPr/>
        <p:txBody>
          <a:bodyPr>
            <a:normAutofit/>
          </a:bodyPr>
          <a:lstStyle/>
          <a:p>
            <a:pPr marL="987552" lvl="2" indent="0" eaLnBrk="1" hangingPunct="1">
              <a:buNone/>
            </a:pPr>
            <a:endParaRPr lang="en-GB" altLang="en-US" sz="2000" dirty="0"/>
          </a:p>
          <a:p>
            <a:pPr marL="0" indent="0" eaLnBrk="1" hangingPunct="1">
              <a:buNone/>
            </a:pPr>
            <a:r>
              <a:rPr lang="en-GB" altLang="en-US" dirty="0">
                <a:latin typeface="Comic Sans MS" panose="030F0702030302020204" pitchFamily="66" charset="0"/>
              </a:rPr>
              <a:t>Consequences</a:t>
            </a:r>
          </a:p>
          <a:p>
            <a:pPr lvl="2" eaLnBrk="1" hangingPunct="1"/>
            <a:r>
              <a:rPr lang="en-GB" altLang="en-US" sz="2000" dirty="0">
                <a:latin typeface="Comic Sans MS" panose="030F0702030302020204" pitchFamily="66" charset="0"/>
              </a:rPr>
              <a:t>Verbal warning</a:t>
            </a:r>
          </a:p>
          <a:p>
            <a:pPr lvl="2" eaLnBrk="1" hangingPunct="1"/>
            <a:r>
              <a:rPr lang="en-GB" altLang="en-US" sz="2000" dirty="0">
                <a:latin typeface="Comic Sans MS" panose="030F0702030302020204" pitchFamily="66" charset="0"/>
              </a:rPr>
              <a:t>Sad face</a:t>
            </a:r>
          </a:p>
          <a:p>
            <a:pPr lvl="2" eaLnBrk="1" hangingPunct="1"/>
            <a:r>
              <a:rPr lang="en-GB" altLang="en-US" sz="2000" dirty="0">
                <a:latin typeface="Comic Sans MS" panose="030F0702030302020204" pitchFamily="66" charset="0"/>
              </a:rPr>
              <a:t>Amber/Red – referral to Mrs Wood.</a:t>
            </a:r>
          </a:p>
        </p:txBody>
      </p:sp>
      <p:pic>
        <p:nvPicPr>
          <p:cNvPr id="6146" name="Picture 2" descr="Image result for cartoon sad face 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4437112"/>
            <a:ext cx="2256185" cy="22561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Comic Sans MS" panose="030F0702030302020204" pitchFamily="66" charset="0"/>
              </a:rPr>
              <a:t>RSE – Relationships and Sex Education</a:t>
            </a:r>
          </a:p>
        </p:txBody>
      </p:sp>
      <p:sp>
        <p:nvSpPr>
          <p:cNvPr id="3" name="Content Placeholder 2"/>
          <p:cNvSpPr>
            <a:spLocks noGrp="1"/>
          </p:cNvSpPr>
          <p:nvPr>
            <p:ph idx="1"/>
          </p:nvPr>
        </p:nvSpPr>
        <p:spPr/>
        <p:txBody>
          <a:bodyPr/>
          <a:lstStyle/>
          <a:p>
            <a:r>
              <a:rPr lang="en-GB" dirty="0">
                <a:latin typeface="Comic Sans MS" panose="030F0702030302020204" pitchFamily="66" charset="0"/>
              </a:rPr>
              <a:t>This will take place in the spring Term.</a:t>
            </a:r>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792006"/>
            <a:ext cx="2522226" cy="358932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tree of lo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497" y="3501008"/>
            <a:ext cx="4864541"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391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Comic Sans MS" panose="030F0702030302020204" pitchFamily="66" charset="0"/>
              </a:rPr>
              <a:t>Finally...........</a:t>
            </a:r>
            <a:endParaRPr lang="en-US" sz="4000" dirty="0">
              <a:latin typeface="Comic Sans MS" panose="030F0702030302020204" pitchFamily="66" charset="0"/>
            </a:endParaRPr>
          </a:p>
        </p:txBody>
      </p:sp>
      <p:sp>
        <p:nvSpPr>
          <p:cNvPr id="3" name="Content Placeholder 2"/>
          <p:cNvSpPr>
            <a:spLocks noGrp="1"/>
          </p:cNvSpPr>
          <p:nvPr>
            <p:ph idx="1"/>
          </p:nvPr>
        </p:nvSpPr>
        <p:spPr>
          <a:xfrm>
            <a:off x="457200" y="1600201"/>
            <a:ext cx="8229600" cy="2543179"/>
          </a:xfrm>
        </p:spPr>
        <p:txBody>
          <a:bodyPr>
            <a:normAutofit/>
          </a:bodyPr>
          <a:lstStyle/>
          <a:p>
            <a:pPr>
              <a:buNone/>
            </a:pPr>
            <a:endParaRPr lang="en-GB" dirty="0"/>
          </a:p>
          <a:p>
            <a:r>
              <a:rPr lang="en-GB" dirty="0">
                <a:latin typeface="Comic Sans MS" panose="030F0702030302020204" pitchFamily="66" charset="0"/>
              </a:rPr>
              <a:t>Any questions? </a:t>
            </a:r>
          </a:p>
          <a:p>
            <a:r>
              <a:rPr lang="en-GB" dirty="0">
                <a:latin typeface="Comic Sans MS" panose="030F0702030302020204" pitchFamily="66" charset="0"/>
              </a:rPr>
              <a:t>If you need to speak to me at any time please make an appointment with Mrs Rothwell.</a:t>
            </a:r>
            <a:endParaRPr lang="en-US" dirty="0">
              <a:latin typeface="Comic Sans MS" panose="030F0702030302020204" pitchFamily="66"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143000"/>
          </a:xfrm>
        </p:spPr>
        <p:txBody>
          <a:bodyPr>
            <a:normAutofit/>
          </a:bodyPr>
          <a:lstStyle/>
          <a:p>
            <a:pPr algn="ctr"/>
            <a:r>
              <a:rPr lang="en-GB" sz="4000" dirty="0">
                <a:latin typeface="Comic Sans MS" panose="030F0702030302020204" pitchFamily="66" charset="0"/>
              </a:rPr>
              <a:t>Visions for </a:t>
            </a:r>
            <a:r>
              <a:rPr lang="en-GB" sz="4000" u="sng" dirty="0">
                <a:latin typeface="Comic Sans MS" panose="030F0702030302020204" pitchFamily="66" charset="0"/>
              </a:rPr>
              <a:t>EVERYONE</a:t>
            </a:r>
            <a:r>
              <a:rPr lang="en-GB" sz="4000" dirty="0">
                <a:latin typeface="Comic Sans MS" panose="030F0702030302020204" pitchFamily="66" charset="0"/>
              </a:rPr>
              <a:t> this Year:</a:t>
            </a:r>
          </a:p>
        </p:txBody>
      </p:sp>
      <p:sp>
        <p:nvSpPr>
          <p:cNvPr id="4" name="Content Placeholder 1"/>
          <p:cNvSpPr txBox="1">
            <a:spLocks/>
          </p:cNvSpPr>
          <p:nvPr/>
        </p:nvSpPr>
        <p:spPr>
          <a:xfrm>
            <a:off x="323528" y="1916832"/>
            <a:ext cx="8229600" cy="4525963"/>
          </a:xfrm>
          <a:prstGeom prst="rect">
            <a:avLst/>
          </a:prstGeom>
        </p:spPr>
        <p:txBody>
          <a:bodyPr vert="horz">
            <a:normAutofit/>
          </a:bodyPr>
          <a:lstStyle/>
          <a:p>
            <a:pPr marR="0" lvl="0" algn="ctr" defTabSz="914400" rtl="0" eaLnBrk="1" fontAlgn="auto" latinLnBrk="0" hangingPunct="1">
              <a:lnSpc>
                <a:spcPct val="100000"/>
              </a:lnSpc>
              <a:spcBef>
                <a:spcPct val="20000"/>
              </a:spcBef>
              <a:spcAft>
                <a:spcPts val="0"/>
              </a:spcAft>
              <a:buClr>
                <a:schemeClr val="accent3"/>
              </a:buClr>
              <a:buSzPct val="95000"/>
              <a:tabLst/>
              <a:defRPr/>
            </a:pPr>
            <a:r>
              <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rPr>
              <a:t>To be </a:t>
            </a:r>
            <a:r>
              <a:rPr lang="en-GB" altLang="en-US" sz="3000" dirty="0">
                <a:latin typeface="Comic Sans MS" panose="030F0702030302020204" pitchFamily="66" charset="0"/>
              </a:rPr>
              <a:t>interested and </a:t>
            </a:r>
            <a:r>
              <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rPr>
              <a:t>enjoy their learning.</a:t>
            </a:r>
          </a:p>
          <a:p>
            <a:pPr marR="0" lvl="0" algn="ctr" defTabSz="914400" rtl="0" eaLnBrk="1" fontAlgn="auto" latinLnBrk="0" hangingPunct="1">
              <a:lnSpc>
                <a:spcPct val="100000"/>
              </a:lnSpc>
              <a:spcBef>
                <a:spcPct val="20000"/>
              </a:spcBef>
              <a:spcAft>
                <a:spcPts val="0"/>
              </a:spcAft>
              <a:buClr>
                <a:schemeClr val="accent3"/>
              </a:buClr>
              <a:buSzPct val="95000"/>
              <a:tabLst/>
              <a:defRPr/>
            </a:pPr>
            <a:endPar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endParaRPr>
          </a:p>
          <a:p>
            <a:pPr marR="0" lvl="0" algn="ctr" defTabSz="914400" rtl="0" eaLnBrk="1" fontAlgn="auto" latinLnBrk="0" hangingPunct="1">
              <a:lnSpc>
                <a:spcPct val="100000"/>
              </a:lnSpc>
              <a:spcBef>
                <a:spcPct val="20000"/>
              </a:spcBef>
              <a:spcAft>
                <a:spcPts val="0"/>
              </a:spcAft>
              <a:buClr>
                <a:schemeClr val="accent3"/>
              </a:buClr>
              <a:buSzPct val="95000"/>
              <a:tabLst/>
              <a:defRPr/>
            </a:pPr>
            <a:r>
              <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rPr>
              <a:t>To become even more independent</a:t>
            </a:r>
            <a:r>
              <a:rPr kumimoji="0" lang="en-GB" altLang="en-US" sz="3000" b="0" i="0" u="none" strike="noStrike" kern="1200" cap="none" spc="0" normalizeH="0" noProof="0" dirty="0">
                <a:ln>
                  <a:noFill/>
                </a:ln>
                <a:solidFill>
                  <a:schemeClr val="tx1"/>
                </a:solidFill>
                <a:effectLst/>
                <a:uLnTx/>
                <a:uFillTx/>
                <a:latin typeface="Comic Sans MS" panose="030F0702030302020204" pitchFamily="66" charset="0"/>
              </a:rPr>
              <a:t> and take on some responsibilities.</a:t>
            </a:r>
            <a:endPar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endParaRPr>
          </a:p>
          <a:p>
            <a:pPr marR="0" lvl="0" algn="ctr" defTabSz="914400" rtl="0" eaLnBrk="1" fontAlgn="auto" latinLnBrk="0" hangingPunct="1">
              <a:lnSpc>
                <a:spcPct val="100000"/>
              </a:lnSpc>
              <a:spcBef>
                <a:spcPct val="20000"/>
              </a:spcBef>
              <a:spcAft>
                <a:spcPts val="0"/>
              </a:spcAft>
              <a:buClr>
                <a:schemeClr val="accent3"/>
              </a:buClr>
              <a:buSzPct val="95000"/>
              <a:tabLst/>
              <a:defRPr/>
            </a:pPr>
            <a:endPar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endParaRPr>
          </a:p>
          <a:p>
            <a:pPr marR="0" lvl="0" algn="ctr" defTabSz="914400" rtl="0" eaLnBrk="1" fontAlgn="auto" latinLnBrk="0" hangingPunct="1">
              <a:lnSpc>
                <a:spcPct val="100000"/>
              </a:lnSpc>
              <a:spcBef>
                <a:spcPct val="20000"/>
              </a:spcBef>
              <a:spcAft>
                <a:spcPts val="0"/>
              </a:spcAft>
              <a:buClr>
                <a:schemeClr val="accent3"/>
              </a:buClr>
              <a:buSzPct val="95000"/>
              <a:tabLst/>
              <a:defRPr/>
            </a:pPr>
            <a:r>
              <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rPr>
              <a:t>To become confident and resilient learners.</a:t>
            </a:r>
          </a:p>
          <a:p>
            <a:pPr marR="0" lvl="0" algn="ctr" defTabSz="914400" rtl="0" eaLnBrk="1" fontAlgn="auto" latinLnBrk="0" hangingPunct="1">
              <a:lnSpc>
                <a:spcPct val="100000"/>
              </a:lnSpc>
              <a:spcBef>
                <a:spcPct val="20000"/>
              </a:spcBef>
              <a:spcAft>
                <a:spcPts val="0"/>
              </a:spcAft>
              <a:buClr>
                <a:schemeClr val="accent3"/>
              </a:buClr>
              <a:buSzPct val="95000"/>
              <a:tabLst/>
              <a:defRPr/>
            </a:pPr>
            <a:endPar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endParaRPr>
          </a:p>
          <a:p>
            <a:pPr marR="0" lvl="0" algn="ctr" defTabSz="914400" rtl="0" eaLnBrk="1" fontAlgn="auto" latinLnBrk="0" hangingPunct="1">
              <a:lnSpc>
                <a:spcPct val="100000"/>
              </a:lnSpc>
              <a:spcBef>
                <a:spcPct val="20000"/>
              </a:spcBef>
              <a:spcAft>
                <a:spcPts val="0"/>
              </a:spcAft>
              <a:buClr>
                <a:schemeClr val="accent3"/>
              </a:buClr>
              <a:buSzPct val="95000"/>
              <a:tabLst/>
              <a:defRPr/>
            </a:pPr>
            <a:r>
              <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rPr>
              <a:t>To achieve their </a:t>
            </a:r>
            <a:r>
              <a:rPr lang="en-GB" altLang="en-US" sz="3000" dirty="0">
                <a:latin typeface="Comic Sans MS" panose="030F0702030302020204" pitchFamily="66" charset="0"/>
              </a:rPr>
              <a:t>personal</a:t>
            </a:r>
            <a:r>
              <a:rPr kumimoji="0" lang="en-GB" altLang="en-US" sz="3000" b="0" i="0" u="none" strike="noStrike" kern="1200" cap="none" spc="0" normalizeH="0" noProof="0" dirty="0">
                <a:ln>
                  <a:noFill/>
                </a:ln>
                <a:solidFill>
                  <a:schemeClr val="tx1"/>
                </a:solidFill>
                <a:effectLst/>
                <a:uLnTx/>
                <a:uFillTx/>
                <a:latin typeface="Comic Sans MS" panose="030F0702030302020204" pitchFamily="66" charset="0"/>
              </a:rPr>
              <a:t> best.</a:t>
            </a:r>
            <a:endPar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664" y="260648"/>
            <a:ext cx="8305800" cy="1143000"/>
          </a:xfrm>
        </p:spPr>
        <p:txBody>
          <a:bodyPr>
            <a:normAutofit/>
          </a:bodyPr>
          <a:lstStyle/>
          <a:p>
            <a:pPr marL="484632" algn="ctr" eaLnBrk="1" fontAlgn="auto" hangingPunct="1">
              <a:spcAft>
                <a:spcPts val="0"/>
              </a:spcAft>
              <a:defRPr/>
            </a:pPr>
            <a:r>
              <a:rPr lang="en-GB" sz="4000" dirty="0">
                <a:solidFill>
                  <a:schemeClr val="tx1"/>
                </a:solidFill>
                <a:latin typeface="Comic Sans MS" panose="030F0702030302020204" pitchFamily="66" charset="0"/>
              </a:rPr>
              <a:t>Year 5 Curriculum </a:t>
            </a:r>
          </a:p>
        </p:txBody>
      </p:sp>
      <p:sp>
        <p:nvSpPr>
          <p:cNvPr id="2" name="Content Placeholder 1"/>
          <p:cNvSpPr>
            <a:spLocks noGrp="1"/>
          </p:cNvSpPr>
          <p:nvPr>
            <p:ph idx="4294967295"/>
          </p:nvPr>
        </p:nvSpPr>
        <p:spPr>
          <a:xfrm>
            <a:off x="0" y="1357313"/>
            <a:ext cx="8229600" cy="5376862"/>
          </a:xfrm>
        </p:spPr>
        <p:txBody>
          <a:bodyPr>
            <a:normAutofit fontScale="92500" lnSpcReduction="10000"/>
          </a:bodyPr>
          <a:lstStyle/>
          <a:p>
            <a:pPr marL="109728" indent="0" algn="ctr" eaLnBrk="1" fontAlgn="auto" hangingPunct="1">
              <a:spcAft>
                <a:spcPts val="0"/>
              </a:spcAft>
              <a:buClr>
                <a:schemeClr val="accent3"/>
              </a:buClr>
              <a:buNone/>
              <a:defRPr/>
            </a:pPr>
            <a:r>
              <a:rPr lang="en-GB" dirty="0">
                <a:latin typeface="Comic Sans MS" panose="030F0702030302020204" pitchFamily="66" charset="0"/>
              </a:rPr>
              <a:t>English</a:t>
            </a:r>
          </a:p>
          <a:p>
            <a:pPr marL="109728" indent="0" algn="ctr" eaLnBrk="1" fontAlgn="auto" hangingPunct="1">
              <a:spcAft>
                <a:spcPts val="0"/>
              </a:spcAft>
              <a:buClr>
                <a:schemeClr val="accent3"/>
              </a:buClr>
              <a:buNone/>
              <a:defRPr/>
            </a:pPr>
            <a:r>
              <a:rPr lang="en-GB" dirty="0">
                <a:latin typeface="Comic Sans MS" panose="030F0702030302020204" pitchFamily="66" charset="0"/>
              </a:rPr>
              <a:t>Maths</a:t>
            </a:r>
          </a:p>
          <a:p>
            <a:pPr marL="109728" indent="0" algn="ctr" eaLnBrk="1" fontAlgn="auto" hangingPunct="1">
              <a:spcAft>
                <a:spcPts val="0"/>
              </a:spcAft>
              <a:buClr>
                <a:schemeClr val="accent3"/>
              </a:buClr>
              <a:buNone/>
              <a:defRPr/>
            </a:pPr>
            <a:r>
              <a:rPr lang="en-GB" dirty="0">
                <a:latin typeface="Comic Sans MS" panose="030F0702030302020204" pitchFamily="66" charset="0"/>
              </a:rPr>
              <a:t>RE</a:t>
            </a:r>
          </a:p>
          <a:p>
            <a:pPr marL="109728" indent="0" algn="ctr" eaLnBrk="1" fontAlgn="auto" hangingPunct="1">
              <a:spcAft>
                <a:spcPts val="0"/>
              </a:spcAft>
              <a:buClr>
                <a:schemeClr val="accent3"/>
              </a:buClr>
              <a:buNone/>
              <a:defRPr/>
            </a:pPr>
            <a:r>
              <a:rPr lang="en-GB" dirty="0">
                <a:latin typeface="Comic Sans MS" panose="030F0702030302020204" pitchFamily="66" charset="0"/>
              </a:rPr>
              <a:t>Science </a:t>
            </a:r>
          </a:p>
          <a:p>
            <a:pPr marL="109728" indent="0" algn="ctr" eaLnBrk="1" fontAlgn="auto" hangingPunct="1">
              <a:spcAft>
                <a:spcPts val="0"/>
              </a:spcAft>
              <a:buClr>
                <a:schemeClr val="accent3"/>
              </a:buClr>
              <a:buNone/>
              <a:defRPr/>
            </a:pPr>
            <a:r>
              <a:rPr lang="en-GB" dirty="0">
                <a:latin typeface="Comic Sans MS" panose="030F0702030302020204" pitchFamily="66" charset="0"/>
              </a:rPr>
              <a:t>Computing</a:t>
            </a:r>
          </a:p>
          <a:p>
            <a:pPr marL="109728" indent="0" algn="ctr" eaLnBrk="1" fontAlgn="auto" hangingPunct="1">
              <a:spcAft>
                <a:spcPts val="0"/>
              </a:spcAft>
              <a:buClr>
                <a:schemeClr val="accent3"/>
              </a:buClr>
              <a:buNone/>
              <a:defRPr/>
            </a:pPr>
            <a:r>
              <a:rPr lang="en-GB" dirty="0">
                <a:latin typeface="Comic Sans MS" panose="030F0702030302020204" pitchFamily="66" charset="0"/>
              </a:rPr>
              <a:t>History</a:t>
            </a:r>
          </a:p>
          <a:p>
            <a:pPr marL="109728" indent="0" algn="ctr" eaLnBrk="1" fontAlgn="auto" hangingPunct="1">
              <a:spcAft>
                <a:spcPts val="0"/>
              </a:spcAft>
              <a:buClr>
                <a:schemeClr val="accent3"/>
              </a:buClr>
              <a:buNone/>
              <a:defRPr/>
            </a:pPr>
            <a:r>
              <a:rPr lang="en-GB" dirty="0">
                <a:latin typeface="Comic Sans MS" panose="030F0702030302020204" pitchFamily="66" charset="0"/>
              </a:rPr>
              <a:t>Geography</a:t>
            </a:r>
          </a:p>
          <a:p>
            <a:pPr marL="109728" indent="0" algn="ctr" eaLnBrk="1" fontAlgn="auto" hangingPunct="1">
              <a:spcAft>
                <a:spcPts val="0"/>
              </a:spcAft>
              <a:buClr>
                <a:schemeClr val="accent3"/>
              </a:buClr>
              <a:buNone/>
              <a:defRPr/>
            </a:pPr>
            <a:r>
              <a:rPr lang="en-GB" dirty="0">
                <a:latin typeface="Comic Sans MS" panose="030F0702030302020204" pitchFamily="66" charset="0"/>
              </a:rPr>
              <a:t>Art</a:t>
            </a:r>
          </a:p>
          <a:p>
            <a:pPr marL="109728" indent="0" algn="ctr" eaLnBrk="1" fontAlgn="auto" hangingPunct="1">
              <a:spcAft>
                <a:spcPts val="0"/>
              </a:spcAft>
              <a:buClr>
                <a:schemeClr val="accent3"/>
              </a:buClr>
              <a:buNone/>
              <a:defRPr/>
            </a:pPr>
            <a:r>
              <a:rPr lang="en-GB" dirty="0">
                <a:latin typeface="Comic Sans MS" panose="030F0702030302020204" pitchFamily="66" charset="0"/>
              </a:rPr>
              <a:t>Design and Technology</a:t>
            </a:r>
          </a:p>
          <a:p>
            <a:pPr marL="109728" indent="0" algn="ctr" eaLnBrk="1" fontAlgn="auto" hangingPunct="1">
              <a:spcAft>
                <a:spcPts val="0"/>
              </a:spcAft>
              <a:buClr>
                <a:schemeClr val="accent3"/>
              </a:buClr>
              <a:buNone/>
              <a:defRPr/>
            </a:pPr>
            <a:r>
              <a:rPr lang="en-GB" dirty="0">
                <a:latin typeface="Comic Sans MS" panose="030F0702030302020204" pitchFamily="66" charset="0"/>
              </a:rPr>
              <a:t>Physical Education – </a:t>
            </a:r>
            <a:r>
              <a:rPr lang="en-GB" dirty="0">
                <a:solidFill>
                  <a:srgbClr val="FF0000"/>
                </a:solidFill>
                <a:latin typeface="Comic Sans MS" panose="030F0702030302020204" pitchFamily="66" charset="0"/>
              </a:rPr>
              <a:t>Miss Gravili / Mrs Cookson</a:t>
            </a:r>
          </a:p>
          <a:p>
            <a:pPr marL="109728" indent="0" algn="ctr" eaLnBrk="1" fontAlgn="auto" hangingPunct="1">
              <a:spcAft>
                <a:spcPts val="0"/>
              </a:spcAft>
              <a:buClr>
                <a:schemeClr val="accent3"/>
              </a:buClr>
              <a:buNone/>
              <a:defRPr/>
            </a:pPr>
            <a:r>
              <a:rPr lang="en-GB" dirty="0">
                <a:latin typeface="Comic Sans MS" panose="030F0702030302020204" pitchFamily="66" charset="0"/>
              </a:rPr>
              <a:t>Music – </a:t>
            </a:r>
            <a:r>
              <a:rPr lang="en-GB" dirty="0">
                <a:solidFill>
                  <a:srgbClr val="FF0000"/>
                </a:solidFill>
                <a:latin typeface="Comic Sans MS" panose="030F0702030302020204" pitchFamily="66" charset="0"/>
              </a:rPr>
              <a:t>Mrs Winter</a:t>
            </a:r>
          </a:p>
          <a:p>
            <a:pPr marL="109728" indent="0" algn="ctr" eaLnBrk="1" fontAlgn="auto" hangingPunct="1">
              <a:spcAft>
                <a:spcPts val="0"/>
              </a:spcAft>
              <a:buClr>
                <a:schemeClr val="accent3"/>
              </a:buClr>
              <a:buNone/>
              <a:defRPr/>
            </a:pPr>
            <a:r>
              <a:rPr lang="en-GB" dirty="0">
                <a:latin typeface="Comic Sans MS" panose="030F0702030302020204" pitchFamily="66" charset="0"/>
              </a:rPr>
              <a:t>French – </a:t>
            </a:r>
            <a:r>
              <a:rPr lang="en-GB" dirty="0">
                <a:solidFill>
                  <a:srgbClr val="FF0000"/>
                </a:solidFill>
                <a:latin typeface="Comic Sans MS" panose="030F0702030302020204" pitchFamily="66" charset="0"/>
              </a:rPr>
              <a:t>Mrs </a:t>
            </a:r>
            <a:r>
              <a:rPr lang="en-GB" dirty="0" err="1">
                <a:solidFill>
                  <a:srgbClr val="FF0000"/>
                </a:solidFill>
                <a:latin typeface="Comic Sans MS" panose="030F0702030302020204" pitchFamily="66" charset="0"/>
              </a:rPr>
              <a:t>Quilliam</a:t>
            </a:r>
            <a:endParaRPr lang="en-GB" dirty="0">
              <a:solidFill>
                <a:srgbClr val="FF0000"/>
              </a:solidFill>
              <a:latin typeface="Comic Sans MS" panose="030F0702030302020204" pitchFamily="66" charset="0"/>
            </a:endParaRPr>
          </a:p>
          <a:p>
            <a:pPr marL="109728" indent="0" algn="ctr" eaLnBrk="1" fontAlgn="auto" hangingPunct="1">
              <a:spcAft>
                <a:spcPts val="0"/>
              </a:spcAft>
              <a:buClr>
                <a:schemeClr val="accent3"/>
              </a:buClr>
              <a:buNone/>
              <a:defRPr/>
            </a:pPr>
            <a:endParaRPr lang="en-GB" dirty="0">
              <a:solidFill>
                <a:srgbClr val="FF0000"/>
              </a:solidFill>
              <a:latin typeface="Comic Sans MS" panose="030F0702030302020204" pitchFamily="66" charset="0"/>
            </a:endParaRPr>
          </a:p>
          <a:p>
            <a:pPr marL="109728" indent="0" algn="ctr" eaLnBrk="1" fontAlgn="auto" hangingPunct="1">
              <a:spcAft>
                <a:spcPts val="0"/>
              </a:spcAft>
              <a:buClr>
                <a:schemeClr val="accent3"/>
              </a:buClr>
              <a:buNone/>
              <a:defRPr/>
            </a:pPr>
            <a:r>
              <a:rPr lang="en-GB" dirty="0">
                <a:solidFill>
                  <a:srgbClr val="FF0000"/>
                </a:solidFill>
                <a:latin typeface="Comic Sans MS" panose="030F0702030302020204" pitchFamily="66" charset="0"/>
              </a:rPr>
              <a:t>End of Year 5 KLIPS (Website)</a:t>
            </a:r>
          </a:p>
          <a:p>
            <a:pPr marL="365760" indent="-256032" eaLnBrk="1" fontAlgn="auto" hangingPunct="1">
              <a:spcAft>
                <a:spcPts val="0"/>
              </a:spcAft>
              <a:buClr>
                <a:schemeClr val="accent3"/>
              </a:buClr>
              <a:buFont typeface="Wingdings 3"/>
              <a:buChar char=""/>
              <a:defRPr/>
            </a:pPr>
            <a:endParaRPr lang="en-GB" dirty="0"/>
          </a:p>
          <a:p>
            <a:pPr marL="365760" indent="-256032" eaLnBrk="1" fontAlgn="auto" hangingPunct="1">
              <a:spcAft>
                <a:spcPts val="0"/>
              </a:spcAft>
              <a:buClr>
                <a:schemeClr val="accent3"/>
              </a:buClr>
              <a:buFont typeface="Wingdings 3"/>
              <a:buChar char=""/>
              <a:defRPr/>
            </a:pP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Comic Sans MS" panose="030F0702030302020204" pitchFamily="66" charset="0"/>
              </a:rPr>
              <a:t>English</a:t>
            </a:r>
          </a:p>
        </p:txBody>
      </p:sp>
      <p:sp>
        <p:nvSpPr>
          <p:cNvPr id="3" name="Content Placeholder 2"/>
          <p:cNvSpPr>
            <a:spLocks noGrp="1"/>
          </p:cNvSpPr>
          <p:nvPr>
            <p:ph idx="1"/>
          </p:nvPr>
        </p:nvSpPr>
        <p:spPr/>
        <p:txBody>
          <a:bodyPr vert="horz" lIns="91440" tIns="45720" rIns="91440" bIns="45720" rtlCol="0" anchor="t">
            <a:noAutofit/>
          </a:bodyPr>
          <a:lstStyle/>
          <a:p>
            <a:pPr marL="109728" indent="0">
              <a:buNone/>
              <a:defRPr/>
            </a:pPr>
            <a:r>
              <a:rPr lang="en-GB" sz="3000" dirty="0">
                <a:latin typeface="Comic Sans MS" panose="030F0702030302020204" pitchFamily="66" charset="0"/>
              </a:rPr>
              <a:t>Reading:</a:t>
            </a:r>
          </a:p>
          <a:p>
            <a:pPr marL="772668" lvl="1" indent="-342900">
              <a:buClr>
                <a:schemeClr val="accent3"/>
              </a:buClr>
              <a:buFont typeface="Arial" panose="020B0604020202020204" pitchFamily="34" charset="0"/>
              <a:buChar char="•"/>
              <a:defRPr/>
            </a:pPr>
            <a:endParaRPr lang="en-GB" sz="1600" i="0" dirty="0">
              <a:latin typeface="Comic Sans MS" panose="030F0702030302020204" pitchFamily="66" charset="0"/>
            </a:endParaRPr>
          </a:p>
          <a:p>
            <a:pPr marL="772160" lvl="1" indent="-342900">
              <a:buClr>
                <a:schemeClr val="accent3"/>
              </a:buClr>
              <a:buFont typeface="Arial" panose="020B0604020202020204" pitchFamily="34" charset="0"/>
              <a:buChar char="•"/>
              <a:defRPr/>
            </a:pPr>
            <a:r>
              <a:rPr lang="en-GB" i="0" dirty="0">
                <a:latin typeface="Comic Sans MS"/>
              </a:rPr>
              <a:t>In Year 5 we are developing enjoyment of reading, stamina as a reader, comprehension and accessing a wider range of authors and texts through the following:</a:t>
            </a:r>
            <a:endParaRPr lang="en-GB" i="0" dirty="0">
              <a:latin typeface="Comic Sans MS" panose="030F0702030302020204" pitchFamily="66" charset="0"/>
            </a:endParaRPr>
          </a:p>
          <a:p>
            <a:pPr marL="772160" lvl="1" indent="-342900">
              <a:buClr>
                <a:schemeClr val="accent3"/>
              </a:buClr>
              <a:buFont typeface="Arial" panose="020B0604020202020204" pitchFamily="34" charset="0"/>
              <a:buChar char="•"/>
              <a:defRPr/>
            </a:pPr>
            <a:r>
              <a:rPr lang="en-GB" i="0" dirty="0">
                <a:latin typeface="Comic Sans MS"/>
              </a:rPr>
              <a:t>Class novel  </a:t>
            </a:r>
            <a:endParaRPr lang="en-GB" i="0" dirty="0">
              <a:latin typeface="Comic Sans MS" panose="030F0702030302020204" pitchFamily="66" charset="0"/>
            </a:endParaRPr>
          </a:p>
          <a:p>
            <a:pPr marL="772668" lvl="1" indent="-342900">
              <a:buClr>
                <a:schemeClr val="accent3"/>
              </a:buClr>
              <a:buFont typeface="Arial" panose="020B0604020202020204" pitchFamily="34" charset="0"/>
              <a:buChar char="•"/>
              <a:defRPr/>
            </a:pPr>
            <a:r>
              <a:rPr lang="en-GB" i="0" dirty="0">
                <a:latin typeface="Comic Sans MS" panose="030F0702030302020204" pitchFamily="66" charset="0"/>
              </a:rPr>
              <a:t>Individual reading</a:t>
            </a:r>
          </a:p>
          <a:p>
            <a:pPr marL="772160" lvl="1" indent="-342900">
              <a:buClr>
                <a:schemeClr val="accent3"/>
              </a:buClr>
              <a:buFont typeface="Arial" panose="020B0604020202020204" pitchFamily="34" charset="0"/>
              <a:buChar char="•"/>
              <a:defRPr/>
            </a:pPr>
            <a:r>
              <a:rPr lang="en-GB" i="0" dirty="0">
                <a:latin typeface="Comic Sans MS"/>
              </a:rPr>
              <a:t>Silent reading</a:t>
            </a:r>
          </a:p>
          <a:p>
            <a:pPr marL="772160" lvl="1" indent="-342900">
              <a:buClr>
                <a:schemeClr val="accent3"/>
              </a:buClr>
              <a:buFont typeface="Arial" panose="020B0604020202020204" pitchFamily="34" charset="0"/>
              <a:buChar char="•"/>
              <a:defRPr/>
            </a:pPr>
            <a:r>
              <a:rPr lang="en-GB" i="0" dirty="0">
                <a:latin typeface="Comic Sans MS"/>
              </a:rPr>
              <a:t>Home reading</a:t>
            </a:r>
          </a:p>
          <a:p>
            <a:pPr marL="429768" lvl="1" indent="0">
              <a:buClr>
                <a:schemeClr val="accent3"/>
              </a:buClr>
              <a:buNone/>
              <a:defRPr/>
            </a:pPr>
            <a:endParaRPr lang="en-GB" i="0" dirty="0">
              <a:latin typeface="Comic Sans MS" panose="030F0702030302020204" pitchFamily="66" charset="0"/>
            </a:endParaRPr>
          </a:p>
        </p:txBody>
      </p:sp>
      <p:pic>
        <p:nvPicPr>
          <p:cNvPr id="1032" name="Picture 8"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188640"/>
            <a:ext cx="2591605" cy="26642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Comic Sans MS" panose="030F0702030302020204" pitchFamily="66" charset="0"/>
              </a:rPr>
              <a:t>English</a:t>
            </a:r>
          </a:p>
        </p:txBody>
      </p:sp>
      <p:sp>
        <p:nvSpPr>
          <p:cNvPr id="3" name="Content Placeholder 2"/>
          <p:cNvSpPr>
            <a:spLocks noGrp="1"/>
          </p:cNvSpPr>
          <p:nvPr>
            <p:ph idx="1"/>
          </p:nvPr>
        </p:nvSpPr>
        <p:spPr/>
        <p:txBody>
          <a:bodyPr vert="horz" lIns="91440" tIns="45720" rIns="91440" bIns="45720" rtlCol="0" anchor="t">
            <a:normAutofit lnSpcReduction="10000"/>
          </a:bodyPr>
          <a:lstStyle/>
          <a:p>
            <a:pPr marL="109728" indent="0">
              <a:buNone/>
              <a:defRPr/>
            </a:pPr>
            <a:r>
              <a:rPr lang="en-GB" sz="3000" dirty="0">
                <a:latin typeface="Comic Sans MS" panose="030F0702030302020204" pitchFamily="66" charset="0"/>
              </a:rPr>
              <a:t>Writing:</a:t>
            </a:r>
          </a:p>
          <a:p>
            <a:pPr marL="452120" indent="-342900">
              <a:buFont typeface="Arial" panose="020B0604020202020204" pitchFamily="34" charset="0"/>
              <a:buChar char="•"/>
              <a:defRPr/>
            </a:pPr>
            <a:r>
              <a:rPr lang="en-GB" dirty="0">
                <a:latin typeface="Comic Sans MS"/>
              </a:rPr>
              <a:t>In Year 5 we are working on purpose for writing through our novels/curriculum, content and technical aspects. We will be working on the following:</a:t>
            </a:r>
            <a:endParaRPr lang="en-GB" dirty="0">
              <a:latin typeface="Comic Sans MS" panose="030F0702030302020204" pitchFamily="66" charset="0"/>
            </a:endParaRPr>
          </a:p>
          <a:p>
            <a:pPr marL="452628" indent="-342900">
              <a:buFont typeface="Arial" panose="020B0604020202020204" pitchFamily="34" charset="0"/>
              <a:buChar char="•"/>
              <a:defRPr/>
            </a:pPr>
            <a:r>
              <a:rPr lang="en-GB" dirty="0">
                <a:latin typeface="Comic Sans MS" panose="030F0702030302020204" pitchFamily="66" charset="0"/>
              </a:rPr>
              <a:t>Fiction.</a:t>
            </a:r>
          </a:p>
          <a:p>
            <a:pPr marL="452628" indent="-342900">
              <a:buFont typeface="Arial" panose="020B0604020202020204" pitchFamily="34" charset="0"/>
              <a:buChar char="•"/>
              <a:defRPr/>
            </a:pPr>
            <a:r>
              <a:rPr lang="en-GB" dirty="0">
                <a:latin typeface="Comic Sans MS" panose="030F0702030302020204" pitchFamily="66" charset="0"/>
              </a:rPr>
              <a:t>Non-Fiction. </a:t>
            </a:r>
          </a:p>
          <a:p>
            <a:pPr marL="452628" indent="-342900">
              <a:buFont typeface="Arial" panose="020B0604020202020204" pitchFamily="34" charset="0"/>
              <a:buChar char="•"/>
              <a:defRPr/>
            </a:pPr>
            <a:r>
              <a:rPr lang="en-GB" dirty="0">
                <a:latin typeface="Comic Sans MS" panose="030F0702030302020204" pitchFamily="66" charset="0"/>
              </a:rPr>
              <a:t>Writing across the curriculum.</a:t>
            </a:r>
          </a:p>
          <a:p>
            <a:pPr marL="452120" indent="-342900">
              <a:buFont typeface="Arial" panose="020B0604020202020204" pitchFamily="34" charset="0"/>
              <a:buChar char="•"/>
              <a:defRPr/>
            </a:pPr>
            <a:r>
              <a:rPr lang="en-GB" dirty="0">
                <a:latin typeface="Comic Sans MS"/>
              </a:rPr>
              <a:t>SPAG( spelling, punctuation and grammar)</a:t>
            </a:r>
          </a:p>
          <a:p>
            <a:pPr marL="452628" indent="-342900">
              <a:buFont typeface="Arial" panose="020B0604020202020204" pitchFamily="34" charset="0"/>
              <a:buChar char="•"/>
              <a:defRPr/>
            </a:pPr>
            <a:r>
              <a:rPr lang="en-GB" dirty="0">
                <a:latin typeface="Comic Sans MS" panose="030F0702030302020204" pitchFamily="66" charset="0"/>
              </a:rPr>
              <a:t>Handwriting.</a:t>
            </a:r>
          </a:p>
          <a:p>
            <a:endParaRPr lang="en-GB" dirty="0">
              <a:latin typeface="Comic Sans MS" panose="030F0702030302020204" pitchFamily="66" charset="0"/>
            </a:endParaRPr>
          </a:p>
        </p:txBody>
      </p:sp>
      <p:pic>
        <p:nvPicPr>
          <p:cNvPr id="2050"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260648"/>
            <a:ext cx="1811690" cy="18144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Comic Sans MS" panose="030F0702030302020204" pitchFamily="66" charset="0"/>
              </a:rPr>
              <a:t>Maths</a:t>
            </a:r>
          </a:p>
        </p:txBody>
      </p:sp>
      <p:sp>
        <p:nvSpPr>
          <p:cNvPr id="3" name="Content Placeholder 2"/>
          <p:cNvSpPr>
            <a:spLocks noGrp="1"/>
          </p:cNvSpPr>
          <p:nvPr>
            <p:ph idx="1"/>
          </p:nvPr>
        </p:nvSpPr>
        <p:spPr>
          <a:xfrm>
            <a:off x="457200" y="2132856"/>
            <a:ext cx="8229600" cy="4389120"/>
          </a:xfrm>
        </p:spPr>
        <p:txBody>
          <a:bodyPr/>
          <a:lstStyle/>
          <a:p>
            <a:pPr marL="452628" indent="-342900">
              <a:buFont typeface="Arial" panose="020B0604020202020204" pitchFamily="34" charset="0"/>
              <a:buChar char="•"/>
              <a:defRPr/>
            </a:pPr>
            <a:endParaRPr lang="en-GB" dirty="0">
              <a:latin typeface="Comic Sans MS" panose="030F0702030302020204" pitchFamily="66" charset="0"/>
            </a:endParaRPr>
          </a:p>
          <a:p>
            <a:pPr marL="452628" indent="-342900">
              <a:buFont typeface="Arial" panose="020B0604020202020204" pitchFamily="34" charset="0"/>
              <a:buChar char="•"/>
              <a:defRPr/>
            </a:pPr>
            <a:r>
              <a:rPr lang="en-GB" dirty="0">
                <a:latin typeface="Comic Sans MS" panose="030F0702030302020204" pitchFamily="66" charset="0"/>
              </a:rPr>
              <a:t>Mental methods.</a:t>
            </a:r>
          </a:p>
          <a:p>
            <a:pPr marL="452628" indent="-342900">
              <a:buFont typeface="Arial" panose="020B0604020202020204" pitchFamily="34" charset="0"/>
              <a:buChar char="•"/>
              <a:defRPr/>
            </a:pPr>
            <a:r>
              <a:rPr lang="en-GB" dirty="0">
                <a:latin typeface="Comic Sans MS" panose="030F0702030302020204" pitchFamily="66" charset="0"/>
              </a:rPr>
              <a:t>Written methods</a:t>
            </a:r>
          </a:p>
          <a:p>
            <a:pPr marL="452628" indent="-342900">
              <a:buFont typeface="Arial" panose="020B0604020202020204" pitchFamily="34" charset="0"/>
              <a:buChar char="•"/>
              <a:defRPr/>
            </a:pPr>
            <a:r>
              <a:rPr lang="en-GB" dirty="0">
                <a:latin typeface="Comic Sans MS" panose="030F0702030302020204" pitchFamily="66" charset="0"/>
              </a:rPr>
              <a:t>Place Value.</a:t>
            </a:r>
          </a:p>
          <a:p>
            <a:pPr marL="452628" indent="-342900">
              <a:buFont typeface="Arial" panose="020B0604020202020204" pitchFamily="34" charset="0"/>
              <a:buChar char="•"/>
              <a:defRPr/>
            </a:pPr>
            <a:r>
              <a:rPr lang="en-GB" dirty="0">
                <a:latin typeface="Comic Sans MS" panose="030F0702030302020204" pitchFamily="66" charset="0"/>
              </a:rPr>
              <a:t>Fractions, Decimals and Percentages. </a:t>
            </a:r>
          </a:p>
          <a:p>
            <a:pPr marL="452628" indent="-342900">
              <a:buFont typeface="Arial" panose="020B0604020202020204" pitchFamily="34" charset="0"/>
              <a:buChar char="•"/>
              <a:defRPr/>
            </a:pPr>
            <a:r>
              <a:rPr lang="en-GB" dirty="0">
                <a:latin typeface="Comic Sans MS" panose="030F0702030302020204" pitchFamily="66" charset="0"/>
              </a:rPr>
              <a:t>Shape, Measure, Data and Statistics.</a:t>
            </a:r>
          </a:p>
          <a:p>
            <a:pPr marL="452628" indent="-342900">
              <a:buFont typeface="Arial" panose="020B0604020202020204" pitchFamily="34" charset="0"/>
              <a:buChar char="•"/>
              <a:defRPr/>
            </a:pPr>
            <a:r>
              <a:rPr lang="en-GB" dirty="0">
                <a:latin typeface="Comic Sans MS" panose="030F0702030302020204" pitchFamily="66" charset="0"/>
              </a:rPr>
              <a:t>Problem Solving.</a:t>
            </a:r>
          </a:p>
          <a:p>
            <a:pPr marL="452628" indent="-342900">
              <a:buFont typeface="Arial" panose="020B0604020202020204" pitchFamily="34" charset="0"/>
              <a:buChar char="•"/>
              <a:defRPr/>
            </a:pPr>
            <a:r>
              <a:rPr lang="en-GB" dirty="0">
                <a:latin typeface="Comic Sans MS" panose="030F0702030302020204" pitchFamily="66" charset="0"/>
              </a:rPr>
              <a:t>Table Facts Facts(x2 – x12 fluently) and Number Facts.</a:t>
            </a:r>
          </a:p>
        </p:txBody>
      </p:sp>
      <p:pic>
        <p:nvPicPr>
          <p:cNvPr id="21506" name="Picture 2" descr="Image result for numbers to 1000 place value"/>
          <p:cNvPicPr>
            <a:picLocks noChangeAspect="1" noChangeArrowheads="1"/>
          </p:cNvPicPr>
          <p:nvPr/>
        </p:nvPicPr>
        <p:blipFill>
          <a:blip r:embed="rId2" cstate="print"/>
          <a:srcRect/>
          <a:stretch>
            <a:fillRect/>
          </a:stretch>
        </p:blipFill>
        <p:spPr bwMode="auto">
          <a:xfrm>
            <a:off x="4860032" y="188640"/>
            <a:ext cx="4095698" cy="165618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normAutofit/>
          </a:bodyPr>
          <a:lstStyle/>
          <a:p>
            <a:r>
              <a:rPr lang="en-GB" sz="4000" dirty="0">
                <a:latin typeface="Comic Sans MS" panose="030F0702030302020204" pitchFamily="66" charset="0"/>
              </a:rPr>
              <a:t> RE</a:t>
            </a:r>
          </a:p>
        </p:txBody>
      </p:sp>
      <p:pic>
        <p:nvPicPr>
          <p:cNvPr id="4" name="Picture 9" descr="http://www.mccrimmons.com/uploads/products/2134_1.jpg"/>
          <p:cNvPicPr>
            <a:picLocks noChangeAspect="1" noChangeArrowheads="1"/>
          </p:cNvPicPr>
          <p:nvPr/>
        </p:nvPicPr>
        <p:blipFill>
          <a:blip r:embed="rId2" cstate="print"/>
          <a:srcRect/>
          <a:stretch>
            <a:fillRect/>
          </a:stretch>
        </p:blipFill>
        <p:spPr bwMode="auto">
          <a:xfrm>
            <a:off x="5652120" y="1844824"/>
            <a:ext cx="3024188" cy="4273550"/>
          </a:xfrm>
          <a:prstGeom prst="rect">
            <a:avLst/>
          </a:prstGeom>
          <a:noFill/>
          <a:ln w="9525">
            <a:noFill/>
            <a:miter lim="800000"/>
            <a:headEnd/>
            <a:tailEnd/>
          </a:ln>
        </p:spPr>
      </p:pic>
      <p:sp>
        <p:nvSpPr>
          <p:cNvPr id="5" name="TextBox 4"/>
          <p:cNvSpPr txBox="1">
            <a:spLocks noChangeArrowheads="1"/>
          </p:cNvSpPr>
          <p:nvPr/>
        </p:nvSpPr>
        <p:spPr bwMode="auto">
          <a:xfrm>
            <a:off x="395536" y="1628800"/>
            <a:ext cx="7921625" cy="1477328"/>
          </a:xfrm>
          <a:prstGeom prst="rect">
            <a:avLst/>
          </a:prstGeom>
          <a:noFill/>
          <a:ln w="9525">
            <a:noFill/>
            <a:miter lim="800000"/>
            <a:headEnd/>
            <a:tailEnd/>
          </a:ln>
        </p:spPr>
        <p:txBody>
          <a:bodyPr>
            <a:spAutoFit/>
          </a:bodyPr>
          <a:lstStyle/>
          <a:p>
            <a:pPr eaLnBrk="1" hangingPunct="1"/>
            <a:r>
              <a:rPr lang="en-GB" altLang="en-US" sz="3000" dirty="0">
                <a:latin typeface="Comic Sans MS" panose="030F0702030302020204" pitchFamily="66" charset="0"/>
              </a:rPr>
              <a:t> Autumn Term </a:t>
            </a:r>
          </a:p>
          <a:p>
            <a:pPr lvl="2" eaLnBrk="1" hangingPunct="1">
              <a:buFont typeface="Arial" charset="0"/>
              <a:buChar char="•"/>
            </a:pPr>
            <a:r>
              <a:rPr lang="en-GB" altLang="en-US" dirty="0">
                <a:latin typeface="Comic Sans MS" panose="030F0702030302020204" pitchFamily="66" charset="0"/>
              </a:rPr>
              <a:t> </a:t>
            </a:r>
            <a:r>
              <a:rPr lang="en-GB" altLang="en-US" sz="2000" dirty="0">
                <a:latin typeface="Comic Sans MS" panose="030F0702030302020204" pitchFamily="66" charset="0"/>
              </a:rPr>
              <a:t>Ourselves</a:t>
            </a:r>
          </a:p>
          <a:p>
            <a:pPr lvl="2" eaLnBrk="1" hangingPunct="1">
              <a:buFont typeface="Arial" charset="0"/>
              <a:buChar char="•"/>
            </a:pPr>
            <a:r>
              <a:rPr lang="en-GB" altLang="en-US" sz="2000" dirty="0">
                <a:latin typeface="Comic Sans MS" panose="030F0702030302020204" pitchFamily="66" charset="0"/>
              </a:rPr>
              <a:t> Life Choices</a:t>
            </a:r>
          </a:p>
          <a:p>
            <a:pPr lvl="2" eaLnBrk="1" hangingPunct="1">
              <a:buFont typeface="Arial" charset="0"/>
              <a:buChar char="•"/>
            </a:pPr>
            <a:r>
              <a:rPr lang="en-GB" altLang="en-US" sz="2000" dirty="0">
                <a:latin typeface="Comic Sans MS" panose="030F0702030302020204" pitchFamily="66" charset="0"/>
              </a:rPr>
              <a:t> Hope</a:t>
            </a:r>
          </a:p>
        </p:txBody>
      </p:sp>
      <p:sp>
        <p:nvSpPr>
          <p:cNvPr id="6" name="TextBox 5"/>
          <p:cNvSpPr txBox="1">
            <a:spLocks noChangeArrowheads="1"/>
          </p:cNvSpPr>
          <p:nvPr/>
        </p:nvSpPr>
        <p:spPr bwMode="auto">
          <a:xfrm>
            <a:off x="390401" y="3493750"/>
            <a:ext cx="7920037" cy="1477328"/>
          </a:xfrm>
          <a:prstGeom prst="rect">
            <a:avLst/>
          </a:prstGeom>
          <a:noFill/>
          <a:ln w="9525">
            <a:noFill/>
            <a:miter lim="800000"/>
            <a:headEnd/>
            <a:tailEnd/>
          </a:ln>
        </p:spPr>
        <p:txBody>
          <a:bodyPr>
            <a:spAutoFit/>
          </a:bodyPr>
          <a:lstStyle/>
          <a:p>
            <a:pPr eaLnBrk="1" hangingPunct="1"/>
            <a:r>
              <a:rPr lang="en-GB" altLang="en-US" sz="3000" dirty="0">
                <a:latin typeface="Comic Sans MS" panose="030F0702030302020204" pitchFamily="66" charset="0"/>
              </a:rPr>
              <a:t> Spring Term</a:t>
            </a:r>
          </a:p>
          <a:p>
            <a:pPr lvl="2" eaLnBrk="1" hangingPunct="1">
              <a:buFont typeface="Arial" charset="0"/>
              <a:buChar char="•"/>
            </a:pPr>
            <a:r>
              <a:rPr lang="en-GB" altLang="en-US" dirty="0">
                <a:latin typeface="Comic Sans MS" panose="030F0702030302020204" pitchFamily="66" charset="0"/>
              </a:rPr>
              <a:t> </a:t>
            </a:r>
            <a:r>
              <a:rPr lang="en-GB" altLang="en-US" sz="2000" dirty="0">
                <a:latin typeface="Comic Sans MS" panose="030F0702030302020204" pitchFamily="66" charset="0"/>
              </a:rPr>
              <a:t>Mission</a:t>
            </a:r>
          </a:p>
          <a:p>
            <a:pPr lvl="2" eaLnBrk="1" hangingPunct="1">
              <a:buFont typeface="Arial" charset="0"/>
              <a:buChar char="•"/>
            </a:pPr>
            <a:r>
              <a:rPr lang="en-GB" altLang="en-US" sz="2000" dirty="0">
                <a:latin typeface="Comic Sans MS" panose="030F0702030302020204" pitchFamily="66" charset="0"/>
              </a:rPr>
              <a:t> Memorial Sacrifice</a:t>
            </a:r>
          </a:p>
          <a:p>
            <a:pPr lvl="2" eaLnBrk="1" hangingPunct="1">
              <a:buFont typeface="Arial" charset="0"/>
              <a:buChar char="•"/>
            </a:pPr>
            <a:r>
              <a:rPr lang="en-GB" altLang="en-US" sz="2000" dirty="0">
                <a:latin typeface="Comic Sans MS" panose="030F0702030302020204" pitchFamily="66" charset="0"/>
              </a:rPr>
              <a:t> Sacrifice</a:t>
            </a:r>
          </a:p>
        </p:txBody>
      </p:sp>
      <p:sp>
        <p:nvSpPr>
          <p:cNvPr id="7" name="TextBox 6"/>
          <p:cNvSpPr txBox="1">
            <a:spLocks noChangeArrowheads="1"/>
          </p:cNvSpPr>
          <p:nvPr/>
        </p:nvSpPr>
        <p:spPr bwMode="auto">
          <a:xfrm>
            <a:off x="324099" y="5157812"/>
            <a:ext cx="7920037" cy="1477328"/>
          </a:xfrm>
          <a:prstGeom prst="rect">
            <a:avLst/>
          </a:prstGeom>
          <a:noFill/>
          <a:ln w="9525">
            <a:noFill/>
            <a:miter lim="800000"/>
            <a:headEnd/>
            <a:tailEnd/>
          </a:ln>
        </p:spPr>
        <p:txBody>
          <a:bodyPr>
            <a:spAutoFit/>
          </a:bodyPr>
          <a:lstStyle/>
          <a:p>
            <a:pPr eaLnBrk="1" hangingPunct="1"/>
            <a:r>
              <a:rPr lang="en-GB" altLang="en-US" sz="3000" dirty="0">
                <a:latin typeface="Comic Sans MS" panose="030F0702030302020204" pitchFamily="66" charset="0"/>
              </a:rPr>
              <a:t>  Summer Term</a:t>
            </a:r>
          </a:p>
          <a:p>
            <a:pPr lvl="2" eaLnBrk="1" hangingPunct="1">
              <a:buFont typeface="Arial" charset="0"/>
              <a:buChar char="•"/>
            </a:pPr>
            <a:r>
              <a:rPr lang="en-GB" altLang="en-US" dirty="0">
                <a:latin typeface="Comic Sans MS" panose="030F0702030302020204" pitchFamily="66" charset="0"/>
              </a:rPr>
              <a:t> </a:t>
            </a:r>
            <a:r>
              <a:rPr lang="en-GB" altLang="en-US" sz="2000" dirty="0">
                <a:latin typeface="Comic Sans MS" panose="030F0702030302020204" pitchFamily="66" charset="0"/>
              </a:rPr>
              <a:t>Transformation</a:t>
            </a:r>
          </a:p>
          <a:p>
            <a:pPr lvl="2" eaLnBrk="1" hangingPunct="1">
              <a:buFont typeface="Arial" charset="0"/>
              <a:buChar char="•"/>
            </a:pPr>
            <a:r>
              <a:rPr lang="en-GB" altLang="en-US" sz="2000" dirty="0">
                <a:latin typeface="Comic Sans MS" panose="030F0702030302020204" pitchFamily="66" charset="0"/>
              </a:rPr>
              <a:t> Freedom and Responsibility</a:t>
            </a:r>
          </a:p>
          <a:p>
            <a:pPr lvl="2" eaLnBrk="1" hangingPunct="1">
              <a:buFont typeface="Arial" charset="0"/>
              <a:buChar char="•"/>
            </a:pPr>
            <a:r>
              <a:rPr lang="en-GB" altLang="en-US" sz="2000" dirty="0">
                <a:latin typeface="Comic Sans MS" panose="030F0702030302020204" pitchFamily="66" charset="0"/>
              </a:rPr>
              <a:t> Stewardship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Comic Sans MS" panose="030F0702030302020204" pitchFamily="66" charset="0"/>
              </a:rPr>
              <a:t>Timetable</a:t>
            </a:r>
          </a:p>
        </p:txBody>
      </p:sp>
      <p:sp>
        <p:nvSpPr>
          <p:cNvPr id="4" name="Content Placeholder 1"/>
          <p:cNvSpPr txBox="1">
            <a:spLocks/>
          </p:cNvSpPr>
          <p:nvPr/>
        </p:nvSpPr>
        <p:spPr>
          <a:xfrm>
            <a:off x="467544" y="1484784"/>
            <a:ext cx="8229600" cy="5256584"/>
          </a:xfrm>
          <a:prstGeom prst="rect">
            <a:avLst/>
          </a:prstGeom>
        </p:spPr>
        <p:txBody>
          <a:bodyPr vert="horz">
            <a:noAutofit/>
          </a:bodyPr>
          <a:lstStyle/>
          <a:p>
            <a:pPr marL="109728" marR="0" lvl="0" algn="l" defTabSz="914400" rtl="0" eaLnBrk="1" fontAlgn="auto" latinLnBrk="0" hangingPunct="1">
              <a:lnSpc>
                <a:spcPct val="100000"/>
              </a:lnSpc>
              <a:spcBef>
                <a:spcPct val="20000"/>
              </a:spcBef>
              <a:spcAft>
                <a:spcPts val="0"/>
              </a:spcAft>
              <a:buClr>
                <a:schemeClr val="accent3"/>
              </a:buClr>
              <a:buSzPct val="95000"/>
              <a:tabLst/>
              <a:defRPr/>
            </a:pPr>
            <a:r>
              <a:rPr kumimoji="0" lang="en-GB" sz="2000" b="0" i="0" u="none" strike="noStrike" kern="1200" cap="none" spc="0" normalizeH="0" baseline="0" noProof="0" dirty="0">
                <a:ln>
                  <a:noFill/>
                </a:ln>
                <a:solidFill>
                  <a:srgbClr val="FF0000"/>
                </a:solidFill>
                <a:effectLst/>
                <a:uLnTx/>
                <a:uFillTx/>
                <a:latin typeface="Comic Sans MS" panose="030F0702030302020204" pitchFamily="66" charset="0"/>
              </a:rPr>
              <a:t>Monday</a:t>
            </a:r>
          </a:p>
          <a:p>
            <a:pPr marL="475488" marR="0" lvl="1" algn="l" defTabSz="914400" rtl="0" eaLnBrk="1" fontAlgn="auto" latinLnBrk="0" hangingPunct="1">
              <a:lnSpc>
                <a:spcPct val="100000"/>
              </a:lnSpc>
              <a:spcBef>
                <a:spcPct val="20000"/>
              </a:spcBef>
              <a:spcAft>
                <a:spcPts val="0"/>
              </a:spcAft>
              <a:buClr>
                <a:schemeClr val="accent1"/>
              </a:buClr>
              <a:buSzPct val="85000"/>
              <a:tabLst/>
              <a:defRPr/>
            </a:pP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Collective Worship, Maths, English , PSHE (Talk Time)/</a:t>
            </a:r>
            <a:r>
              <a:rPr lang="en-GB" sz="2000" dirty="0">
                <a:latin typeface="Comic Sans MS" panose="030F0702030302020204" pitchFamily="66" charset="0"/>
              </a:rPr>
              <a:t>Science</a:t>
            </a: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a:t>
            </a:r>
          </a:p>
          <a:p>
            <a:pPr marL="365760" marR="0" lvl="0" indent="-256032" algn="l" defTabSz="914400" rtl="0" eaLnBrk="1" fontAlgn="auto" latinLnBrk="0" hangingPunct="1">
              <a:lnSpc>
                <a:spcPct val="100000"/>
              </a:lnSpc>
              <a:spcBef>
                <a:spcPct val="20000"/>
              </a:spcBef>
              <a:spcAft>
                <a:spcPts val="0"/>
              </a:spcAft>
              <a:buClr>
                <a:schemeClr val="accent3"/>
              </a:buClr>
              <a:buSzPct val="95000"/>
              <a:buFont typeface="Wingdings 3"/>
              <a:buChar char=""/>
              <a:tabLst/>
              <a:defRPr/>
            </a:pPr>
            <a:endPar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endParaRPr>
          </a:p>
          <a:p>
            <a:pPr marL="109728" marR="0" lvl="0" algn="l" defTabSz="914400" rtl="0" eaLnBrk="1" fontAlgn="auto" latinLnBrk="0" hangingPunct="1">
              <a:lnSpc>
                <a:spcPct val="100000"/>
              </a:lnSpc>
              <a:spcBef>
                <a:spcPct val="20000"/>
              </a:spcBef>
              <a:spcAft>
                <a:spcPts val="0"/>
              </a:spcAft>
              <a:buClr>
                <a:schemeClr val="accent3"/>
              </a:buClr>
              <a:buSzPct val="95000"/>
              <a:tabLst/>
              <a:defRPr/>
            </a:pPr>
            <a:r>
              <a:rPr kumimoji="0" lang="en-GB" sz="2000" b="0" i="0" u="none" strike="noStrike" kern="1200" cap="none" spc="0" normalizeH="0" baseline="0" noProof="0" dirty="0">
                <a:ln>
                  <a:noFill/>
                </a:ln>
                <a:solidFill>
                  <a:srgbClr val="FF0000"/>
                </a:solidFill>
                <a:effectLst/>
                <a:uLnTx/>
                <a:uFillTx/>
                <a:latin typeface="Comic Sans MS" panose="030F0702030302020204" pitchFamily="66" charset="0"/>
              </a:rPr>
              <a:t>Tuesday</a:t>
            </a:r>
          </a:p>
          <a:p>
            <a:pPr marL="475488" marR="0" lvl="1" algn="l" defTabSz="914400" rtl="0" eaLnBrk="1" fontAlgn="auto" latinLnBrk="0" hangingPunct="1">
              <a:lnSpc>
                <a:spcPct val="100000"/>
              </a:lnSpc>
              <a:spcBef>
                <a:spcPct val="20000"/>
              </a:spcBef>
              <a:spcAft>
                <a:spcPts val="0"/>
              </a:spcAft>
              <a:buClr>
                <a:schemeClr val="accent1"/>
              </a:buClr>
              <a:buSzPct val="85000"/>
              <a:tabLst/>
              <a:defRPr/>
            </a:pPr>
            <a:r>
              <a:rPr lang="en-GB" sz="2000" noProof="0" dirty="0">
                <a:latin typeface="Comic Sans MS" panose="030F0702030302020204" pitchFamily="66" charset="0"/>
              </a:rPr>
              <a:t>RE</a:t>
            </a: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 English, Maths,</a:t>
            </a:r>
            <a:r>
              <a:rPr kumimoji="0" lang="en-GB" sz="2000" b="0" i="0" u="none" strike="noStrike" kern="1200" cap="none" spc="0" normalizeH="0" noProof="0" dirty="0">
                <a:ln>
                  <a:noFill/>
                </a:ln>
                <a:solidFill>
                  <a:schemeClr val="tx1"/>
                </a:solidFill>
                <a:effectLst/>
                <a:uLnTx/>
                <a:uFillTx/>
                <a:latin typeface="Comic Sans MS" panose="030F0702030302020204" pitchFamily="66" charset="0"/>
              </a:rPr>
              <a:t> </a:t>
            </a:r>
            <a:r>
              <a:rPr lang="en-GB" sz="2000" dirty="0">
                <a:latin typeface="Comic Sans MS" panose="030F0702030302020204" pitchFamily="66" charset="0"/>
              </a:rPr>
              <a:t>PE</a:t>
            </a:r>
            <a:r>
              <a:rPr kumimoji="0" lang="en-GB" sz="2000" b="0" i="0" u="none" strike="noStrike" kern="1200" cap="none" spc="0" normalizeH="0" noProof="0" dirty="0">
                <a:ln>
                  <a:noFill/>
                </a:ln>
                <a:solidFill>
                  <a:schemeClr val="tx1"/>
                </a:solidFill>
                <a:effectLst/>
                <a:uLnTx/>
                <a:uFillTx/>
                <a:latin typeface="Comic Sans MS" panose="030F0702030302020204" pitchFamily="66" charset="0"/>
              </a:rPr>
              <a:t>, Computing.</a:t>
            </a:r>
            <a:endPar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endParaRPr>
          </a:p>
          <a:p>
            <a:pPr marL="365760" marR="0" lvl="0" indent="-256032" algn="l" defTabSz="914400" rtl="0" eaLnBrk="1" fontAlgn="auto" latinLnBrk="0" hangingPunct="1">
              <a:lnSpc>
                <a:spcPct val="100000"/>
              </a:lnSpc>
              <a:spcBef>
                <a:spcPct val="20000"/>
              </a:spcBef>
              <a:spcAft>
                <a:spcPts val="0"/>
              </a:spcAft>
              <a:buClr>
                <a:schemeClr val="accent3"/>
              </a:buClr>
              <a:buSzPct val="95000"/>
              <a:buFont typeface="Wingdings 3"/>
              <a:buChar char=""/>
              <a:tabLst/>
              <a:defRPr/>
            </a:pPr>
            <a:endPar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endParaRPr>
          </a:p>
          <a:p>
            <a:pPr marL="109728" marR="0" lvl="0" algn="l" defTabSz="914400" rtl="0" eaLnBrk="1" fontAlgn="auto" latinLnBrk="0" hangingPunct="1">
              <a:lnSpc>
                <a:spcPct val="100000"/>
              </a:lnSpc>
              <a:spcBef>
                <a:spcPct val="20000"/>
              </a:spcBef>
              <a:spcAft>
                <a:spcPts val="0"/>
              </a:spcAft>
              <a:buClr>
                <a:schemeClr val="accent3"/>
              </a:buClr>
              <a:buSzPct val="95000"/>
              <a:tabLst/>
              <a:defRPr/>
            </a:pPr>
            <a:r>
              <a:rPr kumimoji="0" lang="en-GB" sz="2000" b="0" i="0" u="none" strike="noStrike" kern="1200" cap="none" spc="0" normalizeH="0" baseline="0" noProof="0" dirty="0">
                <a:ln>
                  <a:noFill/>
                </a:ln>
                <a:solidFill>
                  <a:srgbClr val="FF0000"/>
                </a:solidFill>
                <a:effectLst/>
                <a:uLnTx/>
                <a:uFillTx/>
                <a:latin typeface="Comic Sans MS" panose="030F0702030302020204" pitchFamily="66" charset="0"/>
              </a:rPr>
              <a:t>Wednesday</a:t>
            </a:r>
          </a:p>
          <a:p>
            <a:pPr marL="475488" marR="0" lvl="1" algn="l" defTabSz="914400" rtl="0" eaLnBrk="1" fontAlgn="auto" latinLnBrk="0" hangingPunct="1">
              <a:lnSpc>
                <a:spcPct val="100000"/>
              </a:lnSpc>
              <a:spcBef>
                <a:spcPct val="20000"/>
              </a:spcBef>
              <a:spcAft>
                <a:spcPts val="0"/>
              </a:spcAft>
              <a:buClr>
                <a:schemeClr val="accent1"/>
              </a:buClr>
              <a:buSzPct val="85000"/>
              <a:tabLst/>
              <a:defRPr/>
            </a:pPr>
            <a:r>
              <a:rPr lang="en-GB" sz="2000" dirty="0">
                <a:latin typeface="Comic Sans MS" panose="030F0702030302020204" pitchFamily="66" charset="0"/>
              </a:rPr>
              <a:t>French</a:t>
            </a: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/Music, English, Maths</a:t>
            </a:r>
            <a:r>
              <a:rPr kumimoji="0" lang="en-GB" sz="2000" b="0" i="0" u="none" strike="noStrike" kern="1200" cap="none" spc="0" normalizeH="0" noProof="0" dirty="0">
                <a:ln>
                  <a:noFill/>
                </a:ln>
                <a:solidFill>
                  <a:schemeClr val="tx1"/>
                </a:solidFill>
                <a:effectLst/>
                <a:uLnTx/>
                <a:uFillTx/>
                <a:latin typeface="Comic Sans MS" panose="030F0702030302020204" pitchFamily="66" charset="0"/>
              </a:rPr>
              <a:t>.</a:t>
            </a:r>
            <a:endParaRPr lang="en-GB" sz="2000" dirty="0">
              <a:latin typeface="Comic Sans MS" panose="030F0702030302020204" pitchFamily="66" charset="0"/>
            </a:endParaRPr>
          </a:p>
          <a:p>
            <a:pPr marL="475488" marR="0" lvl="1" algn="l" defTabSz="914400" rtl="0" eaLnBrk="1" fontAlgn="auto" latinLnBrk="0" hangingPunct="1">
              <a:lnSpc>
                <a:spcPct val="100000"/>
              </a:lnSpc>
              <a:spcBef>
                <a:spcPct val="20000"/>
              </a:spcBef>
              <a:spcAft>
                <a:spcPts val="0"/>
              </a:spcAft>
              <a:buClr>
                <a:schemeClr val="accent1"/>
              </a:buClr>
              <a:buSzPct val="85000"/>
              <a:tabLst/>
              <a:defRPr/>
            </a:pP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	</a:t>
            </a:r>
          </a:p>
          <a:p>
            <a:pPr marL="109728" marR="0" lvl="0" algn="l" defTabSz="914400" rtl="0" eaLnBrk="1" fontAlgn="auto" latinLnBrk="0" hangingPunct="1">
              <a:lnSpc>
                <a:spcPct val="100000"/>
              </a:lnSpc>
              <a:spcBef>
                <a:spcPct val="20000"/>
              </a:spcBef>
              <a:spcAft>
                <a:spcPts val="0"/>
              </a:spcAft>
              <a:buClr>
                <a:schemeClr val="accent3"/>
              </a:buClr>
              <a:buSzPct val="95000"/>
              <a:tabLst/>
              <a:defRPr/>
            </a:pPr>
            <a:r>
              <a:rPr kumimoji="0" lang="en-GB" sz="2000" b="0" i="0" u="none" strike="noStrike" kern="1200" cap="none" spc="0" normalizeH="0" baseline="0" noProof="0" dirty="0">
                <a:ln>
                  <a:noFill/>
                </a:ln>
                <a:solidFill>
                  <a:srgbClr val="FF0000"/>
                </a:solidFill>
                <a:effectLst/>
                <a:uLnTx/>
                <a:uFillTx/>
                <a:latin typeface="Comic Sans MS" panose="030F0702030302020204" pitchFamily="66" charset="0"/>
              </a:rPr>
              <a:t>Thursday</a:t>
            </a:r>
          </a:p>
          <a:p>
            <a:pPr marL="475488" lvl="1">
              <a:spcBef>
                <a:spcPct val="20000"/>
              </a:spcBef>
              <a:buClr>
                <a:schemeClr val="accent1"/>
              </a:buClr>
              <a:buSzPct val="85000"/>
              <a:defRPr/>
            </a:pP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RE, </a:t>
            </a:r>
            <a:r>
              <a:rPr lang="en-GB" sz="2000" dirty="0">
                <a:latin typeface="Comic Sans MS" panose="030F0702030302020204" pitchFamily="66" charset="0"/>
              </a:rPr>
              <a:t>English</a:t>
            </a: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 Maths,</a:t>
            </a:r>
            <a:r>
              <a:rPr kumimoji="0" lang="en-GB" sz="2000" b="0" i="0" u="none" strike="noStrike" kern="1200" cap="none" spc="0" normalizeH="0" noProof="0" dirty="0">
                <a:ln>
                  <a:noFill/>
                </a:ln>
                <a:solidFill>
                  <a:schemeClr val="tx1"/>
                </a:solidFill>
                <a:effectLst/>
                <a:uLnTx/>
                <a:uFillTx/>
                <a:latin typeface="Comic Sans MS" panose="030F0702030302020204" pitchFamily="66" charset="0"/>
              </a:rPr>
              <a:t> History or Geography</a:t>
            </a:r>
            <a:endPar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endParaRPr>
          </a:p>
          <a:p>
            <a:pPr marL="731520" lvl="1" indent="-256032">
              <a:spcBef>
                <a:spcPct val="20000"/>
              </a:spcBef>
              <a:buClr>
                <a:schemeClr val="accent1"/>
              </a:buClr>
              <a:buSzPct val="85000"/>
              <a:buFont typeface="Wingdings 3"/>
              <a:buChar char=""/>
              <a:defRPr/>
            </a:pPr>
            <a:endPar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endParaRPr>
          </a:p>
          <a:p>
            <a:pPr marL="109728" marR="0" lvl="0" algn="l" defTabSz="914400" rtl="0" eaLnBrk="1" fontAlgn="auto" latinLnBrk="0" hangingPunct="1">
              <a:lnSpc>
                <a:spcPct val="100000"/>
              </a:lnSpc>
              <a:spcBef>
                <a:spcPct val="20000"/>
              </a:spcBef>
              <a:spcAft>
                <a:spcPts val="0"/>
              </a:spcAft>
              <a:buClr>
                <a:schemeClr val="accent3"/>
              </a:buClr>
              <a:buSzPct val="95000"/>
              <a:tabLst/>
              <a:defRPr/>
            </a:pPr>
            <a:r>
              <a:rPr kumimoji="0" lang="en-GB" sz="2000" b="0" i="0" u="none" strike="noStrike" kern="1200" cap="none" spc="0" normalizeH="0" baseline="0" noProof="0" dirty="0">
                <a:ln>
                  <a:noFill/>
                </a:ln>
                <a:solidFill>
                  <a:srgbClr val="FF0000"/>
                </a:solidFill>
                <a:effectLst/>
                <a:uLnTx/>
                <a:uFillTx/>
                <a:latin typeface="Comic Sans MS" panose="030F0702030302020204" pitchFamily="66" charset="0"/>
              </a:rPr>
              <a:t>Friday</a:t>
            </a:r>
          </a:p>
          <a:p>
            <a:pPr marL="475488" marR="0" lvl="1" algn="l" defTabSz="914400" rtl="0" eaLnBrk="1" fontAlgn="auto" latinLnBrk="0" hangingPunct="1">
              <a:lnSpc>
                <a:spcPct val="100000"/>
              </a:lnSpc>
              <a:spcBef>
                <a:spcPct val="20000"/>
              </a:spcBef>
              <a:spcAft>
                <a:spcPts val="0"/>
              </a:spcAft>
              <a:buClr>
                <a:schemeClr val="accent1"/>
              </a:buClr>
              <a:buSzPct val="85000"/>
              <a:tabLst/>
              <a:defRPr/>
            </a:pP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Golden Assembly,</a:t>
            </a:r>
            <a:r>
              <a:rPr kumimoji="0" lang="en-GB" sz="2000" b="0" i="0" u="none" strike="noStrike" kern="1200" cap="none" spc="0" normalizeH="0" noProof="0" dirty="0">
                <a:ln>
                  <a:noFill/>
                </a:ln>
                <a:solidFill>
                  <a:schemeClr val="tx1"/>
                </a:solidFill>
                <a:effectLst/>
                <a:uLnTx/>
                <a:uFillTx/>
                <a:latin typeface="Comic Sans MS" panose="030F0702030302020204" pitchFamily="66" charset="0"/>
              </a:rPr>
              <a:t> </a:t>
            </a:r>
            <a:r>
              <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rPr>
              <a:t>English, Maths, </a:t>
            </a:r>
            <a:r>
              <a:rPr kumimoji="0" lang="en-GB" sz="2000" b="0" i="0" u="none" strike="noStrike" kern="1200" cap="none" spc="0" normalizeH="0" noProof="0" dirty="0">
                <a:ln>
                  <a:noFill/>
                </a:ln>
                <a:solidFill>
                  <a:schemeClr val="tx1"/>
                </a:solidFill>
                <a:effectLst/>
                <a:uLnTx/>
                <a:uFillTx/>
                <a:latin typeface="Comic Sans MS" panose="030F0702030302020204" pitchFamily="66" charset="0"/>
              </a:rPr>
              <a:t>RE, </a:t>
            </a:r>
            <a:r>
              <a:rPr lang="en-GB" sz="2000" dirty="0">
                <a:latin typeface="Comic Sans MS" panose="030F0702030302020204" pitchFamily="66" charset="0"/>
              </a:rPr>
              <a:t>Art</a:t>
            </a:r>
            <a:r>
              <a:rPr kumimoji="0" lang="en-GB" sz="2000" b="0" i="0" u="none" strike="noStrike" kern="1200" cap="none" spc="0" normalizeH="0" noProof="0" dirty="0">
                <a:ln>
                  <a:noFill/>
                </a:ln>
                <a:solidFill>
                  <a:schemeClr val="tx1"/>
                </a:solidFill>
                <a:effectLst/>
                <a:uLnTx/>
                <a:uFillTx/>
                <a:latin typeface="Comic Sans MS" panose="030F0702030302020204" pitchFamily="66" charset="0"/>
              </a:rPr>
              <a:t>.</a:t>
            </a:r>
            <a:endParaRPr kumimoji="0" lang="en-GB" sz="2000" b="0" i="0" u="none" strike="noStrike" kern="1200" cap="none" spc="0" normalizeH="0" baseline="0" noProof="0" dirty="0">
              <a:ln>
                <a:noFill/>
              </a:ln>
              <a:solidFill>
                <a:schemeClr val="tx1"/>
              </a:solidFill>
              <a:effectLst/>
              <a:uLnTx/>
              <a:uFillTx/>
              <a:latin typeface="Comic Sans MS" panose="030F0702030302020204" pitchFamily="66" charset="0"/>
            </a:endParaRPr>
          </a:p>
        </p:txBody>
      </p:sp>
      <p:pic>
        <p:nvPicPr>
          <p:cNvPr id="3074" name="Picture 2" descr="Image result for cartoon di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3705" y="188640"/>
            <a:ext cx="1698476" cy="1587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Comic Sans MS" panose="030F0702030302020204" pitchFamily="66" charset="0"/>
              </a:rPr>
              <a:t>Home Reading Books</a:t>
            </a:r>
          </a:p>
        </p:txBody>
      </p:sp>
      <p:sp>
        <p:nvSpPr>
          <p:cNvPr id="4" name="Content Placeholder 1"/>
          <p:cNvSpPr txBox="1">
            <a:spLocks/>
          </p:cNvSpPr>
          <p:nvPr/>
        </p:nvSpPr>
        <p:spPr>
          <a:xfrm>
            <a:off x="214313" y="1214438"/>
            <a:ext cx="8929687" cy="4805362"/>
          </a:xfrm>
          <a:prstGeom prst="rect">
            <a:avLst/>
          </a:prstGeom>
        </p:spPr>
        <p:txBody>
          <a:bodyPr vert="horz">
            <a:normAutofit fontScale="9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pitchFamily="18" charset="2"/>
              <a:buChar char=""/>
              <a:tabLst/>
              <a:defRPr/>
            </a:pPr>
            <a:endParaRPr kumimoji="0" lang="en-GB" altLang="en-US" sz="26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pitchFamily="18" charset="2"/>
              <a:buChar char=""/>
              <a:tabLst/>
              <a:defRPr/>
            </a:pPr>
            <a:endParaRPr kumimoji="0" lang="en-GB" altLang="en-US" sz="2600" b="0" i="0" u="none" strike="noStrike" kern="1200" cap="none" spc="0" normalizeH="0" baseline="0" noProof="0" dirty="0">
              <a:ln>
                <a:noFill/>
              </a:ln>
              <a:solidFill>
                <a:schemeClr val="tx1"/>
              </a:solidFill>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
                <a:schemeClr val="accent3"/>
              </a:buClr>
              <a:buSzPct val="95000"/>
              <a:tabLst/>
              <a:defRPr/>
            </a:pPr>
            <a:r>
              <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rPr>
              <a:t>    Year 5 can change their</a:t>
            </a:r>
            <a:r>
              <a:rPr kumimoji="0" lang="en-GB" altLang="en-US" sz="3000" b="0" i="0" u="none" strike="noStrike" kern="1200" cap="none" spc="0" normalizeH="0" noProof="0" dirty="0">
                <a:ln>
                  <a:noFill/>
                </a:ln>
                <a:solidFill>
                  <a:schemeClr val="tx1"/>
                </a:solidFill>
                <a:effectLst/>
                <a:uLnTx/>
                <a:uFillTx/>
                <a:latin typeface="Comic Sans MS" panose="030F0702030302020204" pitchFamily="66" charset="0"/>
              </a:rPr>
              <a:t> books (1-3 books) on</a:t>
            </a:r>
            <a:r>
              <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rPr>
              <a:t>:</a:t>
            </a:r>
          </a:p>
          <a:p>
            <a:pPr marL="393192" marR="0" lvl="1" algn="ctr" defTabSz="914400" rtl="0" eaLnBrk="1" fontAlgn="auto" latinLnBrk="0" hangingPunct="1">
              <a:lnSpc>
                <a:spcPct val="100000"/>
              </a:lnSpc>
              <a:spcBef>
                <a:spcPct val="20000"/>
              </a:spcBef>
              <a:spcAft>
                <a:spcPts val="0"/>
              </a:spcAft>
              <a:buClr>
                <a:schemeClr val="accent1"/>
              </a:buClr>
              <a:buSzPct val="85000"/>
              <a:tabLst/>
              <a:defRPr/>
            </a:pPr>
            <a:r>
              <a:rPr lang="en-GB" altLang="en-US" sz="3000" b="1" noProof="0" dirty="0">
                <a:latin typeface="Comic Sans MS" panose="030F0702030302020204" pitchFamily="66" charset="0"/>
              </a:rPr>
              <a:t>Fridays</a:t>
            </a:r>
            <a:endParaRPr kumimoji="0" lang="en-GB" altLang="en-US" sz="3000" b="1" i="0" u="none" strike="noStrike" kern="1200" cap="none" spc="0" normalizeH="0" baseline="0" noProof="0" dirty="0">
              <a:ln>
                <a:noFill/>
              </a:ln>
              <a:solidFill>
                <a:schemeClr val="tx1"/>
              </a:solidFill>
              <a:effectLst/>
              <a:uLnTx/>
              <a:uFillTx/>
              <a:latin typeface="Comic Sans MS" panose="030F0702030302020204" pitchFamily="66" charset="0"/>
            </a:endParaRPr>
          </a:p>
          <a:p>
            <a:pPr marR="0" lvl="0" algn="ctr" defTabSz="914400" rtl="0" eaLnBrk="1" fontAlgn="auto" latinLnBrk="0" hangingPunct="1">
              <a:lnSpc>
                <a:spcPct val="100000"/>
              </a:lnSpc>
              <a:spcBef>
                <a:spcPct val="20000"/>
              </a:spcBef>
              <a:spcAft>
                <a:spcPts val="0"/>
              </a:spcAft>
              <a:buClr>
                <a:schemeClr val="accent3"/>
              </a:buClr>
              <a:buSzPct val="95000"/>
              <a:tabLst/>
              <a:defRPr/>
            </a:pPr>
            <a:endParaRPr lang="en-GB" altLang="en-US" sz="3000" b="1" dirty="0">
              <a:latin typeface="Comic Sans MS" panose="030F0702030302020204" pitchFamily="66" charset="0"/>
            </a:endParaRPr>
          </a:p>
          <a:p>
            <a:pPr marR="0" lvl="0" algn="ctr" defTabSz="914400" rtl="0" eaLnBrk="1" fontAlgn="auto" latinLnBrk="0" hangingPunct="1">
              <a:lnSpc>
                <a:spcPct val="100000"/>
              </a:lnSpc>
              <a:spcBef>
                <a:spcPct val="20000"/>
              </a:spcBef>
              <a:spcAft>
                <a:spcPts val="0"/>
              </a:spcAft>
              <a:buClr>
                <a:schemeClr val="accent3"/>
              </a:buClr>
              <a:buSzPct val="95000"/>
              <a:tabLst/>
              <a:defRPr/>
            </a:pPr>
            <a:r>
              <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rPr>
              <a:t>Please ensure the reading diary is </a:t>
            </a:r>
            <a:r>
              <a:rPr kumimoji="0" lang="en-GB" altLang="en-US" sz="3000" b="0" i="0" strike="noStrike" kern="1200" cap="none" spc="0" normalizeH="0" baseline="0" noProof="0" dirty="0">
                <a:ln>
                  <a:noFill/>
                </a:ln>
                <a:solidFill>
                  <a:schemeClr val="tx1"/>
                </a:solidFill>
                <a:effectLst/>
                <a:uLnTx/>
                <a:uFillTx/>
                <a:latin typeface="Comic Sans MS" panose="030F0702030302020204" pitchFamily="66" charset="0"/>
              </a:rPr>
              <a:t>signed to say    the books have been read.</a:t>
            </a:r>
            <a:r>
              <a:rPr kumimoji="0" lang="en-GB" altLang="en-US" sz="3000" b="0" i="0" strike="noStrike" kern="1200" cap="none" spc="0" normalizeH="0" noProof="0" dirty="0">
                <a:ln>
                  <a:noFill/>
                </a:ln>
                <a:solidFill>
                  <a:schemeClr val="tx1"/>
                </a:solidFill>
                <a:effectLst/>
                <a:uLnTx/>
                <a:uFillTx/>
                <a:latin typeface="Comic Sans MS" panose="030F0702030302020204" pitchFamily="66" charset="0"/>
              </a:rPr>
              <a:t> The children may write  down any new vocabulary and meanings, also comments about the story.</a:t>
            </a:r>
            <a:endParaRPr kumimoji="0" lang="en-GB" altLang="en-US" sz="3000" b="0" i="0" strike="noStrike" kern="1200" cap="none" spc="0" normalizeH="0" baseline="0" noProof="0" dirty="0">
              <a:ln>
                <a:noFill/>
              </a:ln>
              <a:solidFill>
                <a:schemeClr val="tx1"/>
              </a:solidFill>
              <a:effectLst/>
              <a:uLnTx/>
              <a:uFillTx/>
              <a:latin typeface="Comic Sans MS" panose="030F0702030302020204" pitchFamily="66" charset="0"/>
            </a:endParaRPr>
          </a:p>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pitchFamily="18" charset="2"/>
              <a:buChar char=""/>
              <a:tabLst/>
              <a:defRPr/>
            </a:pPr>
            <a:endPar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endParaRPr>
          </a:p>
          <a:p>
            <a:pPr marR="0" lvl="0" algn="ctr" defTabSz="914400" rtl="0" eaLnBrk="1" fontAlgn="auto" latinLnBrk="0" hangingPunct="1">
              <a:lnSpc>
                <a:spcPct val="100000"/>
              </a:lnSpc>
              <a:spcBef>
                <a:spcPct val="20000"/>
              </a:spcBef>
              <a:spcAft>
                <a:spcPts val="0"/>
              </a:spcAft>
              <a:buClr>
                <a:schemeClr val="accent3"/>
              </a:buClr>
              <a:buSzPct val="95000"/>
              <a:tabLst/>
              <a:defRPr/>
            </a:pPr>
            <a:r>
              <a:rPr kumimoji="0" lang="en-GB" altLang="en-US" sz="3000" b="0" i="0" u="none" strike="noStrike" kern="1200" cap="none" spc="0" normalizeH="0" baseline="0" noProof="0" dirty="0">
                <a:ln>
                  <a:noFill/>
                </a:ln>
                <a:solidFill>
                  <a:schemeClr val="tx1"/>
                </a:solidFill>
                <a:effectLst/>
                <a:uLnTx/>
                <a:uFillTx/>
                <a:latin typeface="Comic Sans MS" panose="030F0702030302020204" pitchFamily="66" charset="0"/>
              </a:rPr>
              <a:t>Please make sure your child’s book is in their bag every day.</a:t>
            </a:r>
          </a:p>
          <a:p>
            <a:pPr marR="0" lvl="0" algn="l" defTabSz="914400" rtl="0" eaLnBrk="1" fontAlgn="auto" latinLnBrk="0" hangingPunct="1">
              <a:lnSpc>
                <a:spcPct val="100000"/>
              </a:lnSpc>
              <a:spcBef>
                <a:spcPct val="20000"/>
              </a:spcBef>
              <a:spcAft>
                <a:spcPts val="0"/>
              </a:spcAft>
              <a:buClr>
                <a:schemeClr val="accent3"/>
              </a:buClr>
              <a:buSzPct val="95000"/>
              <a:tabLst/>
              <a:defRPr/>
            </a:pPr>
            <a:endParaRPr kumimoji="0" lang="en-GB" alt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332656"/>
            <a:ext cx="1641077" cy="14847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1141</TotalTime>
  <Words>750</Words>
  <Application>Microsoft Office PowerPoint</Application>
  <PresentationFormat>On-screen Show (4:3)</PresentationFormat>
  <Paragraphs>154</Paragraphs>
  <Slides>19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Comic Sans MS</vt:lpstr>
      <vt:lpstr>Franklin Gothic Book</vt:lpstr>
      <vt:lpstr>Wingdings</vt:lpstr>
      <vt:lpstr>Wingdings 2</vt:lpstr>
      <vt:lpstr>Wingdings 3</vt:lpstr>
      <vt:lpstr>Crop</vt:lpstr>
      <vt:lpstr>           Welcome to Year 5</vt:lpstr>
      <vt:lpstr>Visions for EVERYONE this Year:</vt:lpstr>
      <vt:lpstr>Year 5 Curriculum </vt:lpstr>
      <vt:lpstr>English</vt:lpstr>
      <vt:lpstr>English</vt:lpstr>
      <vt:lpstr>Maths</vt:lpstr>
      <vt:lpstr> RE</vt:lpstr>
      <vt:lpstr>Timetable</vt:lpstr>
      <vt:lpstr>Home Reading Books</vt:lpstr>
      <vt:lpstr>Home Practice</vt:lpstr>
      <vt:lpstr>Safeguarding Routines</vt:lpstr>
      <vt:lpstr>  Online Safety</vt:lpstr>
      <vt:lpstr>As a school, we teach our children how to use the internet responsibly. However, due to the age restrictions for social media platforms, we advise you to be aware of the risks around social media.  </vt:lpstr>
      <vt:lpstr>P.E / Sport</vt:lpstr>
      <vt:lpstr>Super Learners</vt:lpstr>
      <vt:lpstr>Expectations of the Pupils</vt:lpstr>
      <vt:lpstr>Expectations of the Pupils</vt:lpstr>
      <vt:lpstr>RSE – Relationships and Sex Education</vt:lpstr>
      <vt:lpstr>Finally...........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5</dc:title>
  <dc:creator>user</dc:creator>
  <cp:lastModifiedBy>J Campbell</cp:lastModifiedBy>
  <cp:revision>140</cp:revision>
  <cp:lastPrinted>2017-09-21T14:17:22Z</cp:lastPrinted>
  <dcterms:created xsi:type="dcterms:W3CDTF">2009-09-16T08:24:39Z</dcterms:created>
  <dcterms:modified xsi:type="dcterms:W3CDTF">2020-09-18T15:47:19Z</dcterms:modified>
</cp:coreProperties>
</file>