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2" r:id="rId7"/>
    <p:sldId id="263" r:id="rId8"/>
    <p:sldId id="264" r:id="rId9"/>
    <p:sldId id="265" r:id="rId10"/>
    <p:sldId id="266"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7" d="100"/>
          <a:sy n="67" d="100"/>
        </p:scale>
        <p:origin x="858"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3C795C9B-2724-48D3-A653-702487FC2CF9}" type="datetimeFigureOut">
              <a:rPr lang="en-GB" smtClean="0"/>
              <a:t>08/07/2022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41EDCFE-E3D4-4A36-AC88-597E2BD17F5F}" type="slidenum">
              <a:rPr lang="en-GB" smtClean="0"/>
              <a:t>‹#›</a:t>
            </a:fld>
            <a:endParaRPr lang="en-GB"/>
          </a:p>
        </p:txBody>
      </p:sp>
    </p:spTree>
    <p:extLst>
      <p:ext uri="{BB962C8B-B14F-4D97-AF65-F5344CB8AC3E}">
        <p14:creationId xmlns:p14="http://schemas.microsoft.com/office/powerpoint/2010/main" val="879157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C795C9B-2724-48D3-A653-702487FC2CF9}" type="datetimeFigureOut">
              <a:rPr lang="en-GB" smtClean="0"/>
              <a:t>08/07/2022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41EDCFE-E3D4-4A36-AC88-597E2BD17F5F}" type="slidenum">
              <a:rPr lang="en-GB" smtClean="0"/>
              <a:t>‹#›</a:t>
            </a:fld>
            <a:endParaRPr lang="en-GB"/>
          </a:p>
        </p:txBody>
      </p:sp>
    </p:spTree>
    <p:extLst>
      <p:ext uri="{BB962C8B-B14F-4D97-AF65-F5344CB8AC3E}">
        <p14:creationId xmlns:p14="http://schemas.microsoft.com/office/powerpoint/2010/main" val="35935986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C795C9B-2724-48D3-A653-702487FC2CF9}" type="datetimeFigureOut">
              <a:rPr lang="en-GB" smtClean="0"/>
              <a:t>08/07/2022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41EDCFE-E3D4-4A36-AC88-597E2BD17F5F}" type="slidenum">
              <a:rPr lang="en-GB" smtClean="0"/>
              <a:t>‹#›</a:t>
            </a:fld>
            <a:endParaRPr lang="en-GB"/>
          </a:p>
        </p:txBody>
      </p:sp>
    </p:spTree>
    <p:extLst>
      <p:ext uri="{BB962C8B-B14F-4D97-AF65-F5344CB8AC3E}">
        <p14:creationId xmlns:p14="http://schemas.microsoft.com/office/powerpoint/2010/main" val="41936140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C795C9B-2724-48D3-A653-702487FC2CF9}" type="datetimeFigureOut">
              <a:rPr lang="en-GB" smtClean="0"/>
              <a:t>08/07/2022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41EDCFE-E3D4-4A36-AC88-597E2BD17F5F}" type="slidenum">
              <a:rPr lang="en-GB" smtClean="0"/>
              <a:t>‹#›</a:t>
            </a:fld>
            <a:endParaRPr lang="en-GB"/>
          </a:p>
        </p:txBody>
      </p:sp>
    </p:spTree>
    <p:extLst>
      <p:ext uri="{BB962C8B-B14F-4D97-AF65-F5344CB8AC3E}">
        <p14:creationId xmlns:p14="http://schemas.microsoft.com/office/powerpoint/2010/main" val="18302555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3C795C9B-2724-48D3-A653-702487FC2CF9}" type="datetimeFigureOut">
              <a:rPr lang="en-GB" smtClean="0"/>
              <a:t>08/07/2022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41EDCFE-E3D4-4A36-AC88-597E2BD17F5F}" type="slidenum">
              <a:rPr lang="en-GB" smtClean="0"/>
              <a:t>‹#›</a:t>
            </a:fld>
            <a:endParaRPr lang="en-GB"/>
          </a:p>
        </p:txBody>
      </p:sp>
    </p:spTree>
    <p:extLst>
      <p:ext uri="{BB962C8B-B14F-4D97-AF65-F5344CB8AC3E}">
        <p14:creationId xmlns:p14="http://schemas.microsoft.com/office/powerpoint/2010/main" val="11804928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3C795C9B-2724-48D3-A653-702487FC2CF9}" type="datetimeFigureOut">
              <a:rPr lang="en-GB" smtClean="0"/>
              <a:t>08/07/2022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41EDCFE-E3D4-4A36-AC88-597E2BD17F5F}" type="slidenum">
              <a:rPr lang="en-GB" smtClean="0"/>
              <a:t>‹#›</a:t>
            </a:fld>
            <a:endParaRPr lang="en-GB"/>
          </a:p>
        </p:txBody>
      </p:sp>
    </p:spTree>
    <p:extLst>
      <p:ext uri="{BB962C8B-B14F-4D97-AF65-F5344CB8AC3E}">
        <p14:creationId xmlns:p14="http://schemas.microsoft.com/office/powerpoint/2010/main" val="17383769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3C795C9B-2724-48D3-A653-702487FC2CF9}" type="datetimeFigureOut">
              <a:rPr lang="en-GB" smtClean="0"/>
              <a:t>08/07/2022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F41EDCFE-E3D4-4A36-AC88-597E2BD17F5F}" type="slidenum">
              <a:rPr lang="en-GB" smtClean="0"/>
              <a:t>‹#›</a:t>
            </a:fld>
            <a:endParaRPr lang="en-GB"/>
          </a:p>
        </p:txBody>
      </p:sp>
    </p:spTree>
    <p:extLst>
      <p:ext uri="{BB962C8B-B14F-4D97-AF65-F5344CB8AC3E}">
        <p14:creationId xmlns:p14="http://schemas.microsoft.com/office/powerpoint/2010/main" val="12226528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3C795C9B-2724-48D3-A653-702487FC2CF9}" type="datetimeFigureOut">
              <a:rPr lang="en-GB" smtClean="0"/>
              <a:t>08/07/2022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F41EDCFE-E3D4-4A36-AC88-597E2BD17F5F}" type="slidenum">
              <a:rPr lang="en-GB" smtClean="0"/>
              <a:t>‹#›</a:t>
            </a:fld>
            <a:endParaRPr lang="en-GB"/>
          </a:p>
        </p:txBody>
      </p:sp>
    </p:spTree>
    <p:extLst>
      <p:ext uri="{BB962C8B-B14F-4D97-AF65-F5344CB8AC3E}">
        <p14:creationId xmlns:p14="http://schemas.microsoft.com/office/powerpoint/2010/main" val="31874565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C795C9B-2724-48D3-A653-702487FC2CF9}" type="datetimeFigureOut">
              <a:rPr lang="en-GB" smtClean="0"/>
              <a:t>08/07/2022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F41EDCFE-E3D4-4A36-AC88-597E2BD17F5F}" type="slidenum">
              <a:rPr lang="en-GB" smtClean="0"/>
              <a:t>‹#›</a:t>
            </a:fld>
            <a:endParaRPr lang="en-GB"/>
          </a:p>
        </p:txBody>
      </p:sp>
    </p:spTree>
    <p:extLst>
      <p:ext uri="{BB962C8B-B14F-4D97-AF65-F5344CB8AC3E}">
        <p14:creationId xmlns:p14="http://schemas.microsoft.com/office/powerpoint/2010/main" val="5277814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3C795C9B-2724-48D3-A653-702487FC2CF9}" type="datetimeFigureOut">
              <a:rPr lang="en-GB" smtClean="0"/>
              <a:t>08/07/2022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41EDCFE-E3D4-4A36-AC88-597E2BD17F5F}" type="slidenum">
              <a:rPr lang="en-GB" smtClean="0"/>
              <a:t>‹#›</a:t>
            </a:fld>
            <a:endParaRPr lang="en-GB"/>
          </a:p>
        </p:txBody>
      </p:sp>
    </p:spTree>
    <p:extLst>
      <p:ext uri="{BB962C8B-B14F-4D97-AF65-F5344CB8AC3E}">
        <p14:creationId xmlns:p14="http://schemas.microsoft.com/office/powerpoint/2010/main" val="3071405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3C795C9B-2724-48D3-A653-702487FC2CF9}" type="datetimeFigureOut">
              <a:rPr lang="en-GB" smtClean="0"/>
              <a:t>08/07/2022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41EDCFE-E3D4-4A36-AC88-597E2BD17F5F}" type="slidenum">
              <a:rPr lang="en-GB" smtClean="0"/>
              <a:t>‹#›</a:t>
            </a:fld>
            <a:endParaRPr lang="en-GB"/>
          </a:p>
        </p:txBody>
      </p:sp>
    </p:spTree>
    <p:extLst>
      <p:ext uri="{BB962C8B-B14F-4D97-AF65-F5344CB8AC3E}">
        <p14:creationId xmlns:p14="http://schemas.microsoft.com/office/powerpoint/2010/main" val="10175521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795C9B-2724-48D3-A653-702487FC2CF9}" type="datetimeFigureOut">
              <a:rPr lang="en-GB" smtClean="0"/>
              <a:t>08/07/2022</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41EDCFE-E3D4-4A36-AC88-597E2BD17F5F}" type="slidenum">
              <a:rPr lang="en-GB" smtClean="0"/>
              <a:t>‹#›</a:t>
            </a:fld>
            <a:endParaRPr lang="en-GB"/>
          </a:p>
        </p:txBody>
      </p:sp>
    </p:spTree>
    <p:extLst>
      <p:ext uri="{BB962C8B-B14F-4D97-AF65-F5344CB8AC3E}">
        <p14:creationId xmlns:p14="http://schemas.microsoft.com/office/powerpoint/2010/main" val="42064277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79418" y="2664836"/>
            <a:ext cx="9144000" cy="2387600"/>
          </a:xfrm>
        </p:spPr>
        <p:txBody>
          <a:bodyPr>
            <a:normAutofit fontScale="90000"/>
          </a:bodyPr>
          <a:lstStyle/>
          <a:p>
            <a:r>
              <a:rPr lang="en-GB" dirty="0"/>
              <a:t>Well, this car </a:t>
            </a:r>
            <a:r>
              <a:rPr lang="en-GB" dirty="0" smtClean="0"/>
              <a:t>could be systematic, </a:t>
            </a:r>
            <a:br>
              <a:rPr lang="en-GB" dirty="0" smtClean="0"/>
            </a:br>
            <a:r>
              <a:rPr lang="en-GB" dirty="0" err="1" smtClean="0"/>
              <a:t>hydromatic</a:t>
            </a:r>
            <a:r>
              <a:rPr lang="en-GB" dirty="0" smtClean="0"/>
              <a:t>, </a:t>
            </a:r>
            <a:r>
              <a:rPr lang="en-GB" dirty="0" err="1" smtClean="0"/>
              <a:t>ultromatic</a:t>
            </a:r>
            <a:r>
              <a:rPr lang="en-GB" dirty="0" smtClean="0"/>
              <a:t>,  </a:t>
            </a:r>
            <a:br>
              <a:rPr lang="en-GB" dirty="0" smtClean="0"/>
            </a:br>
            <a:r>
              <a:rPr lang="en-GB" dirty="0" smtClean="0"/>
              <a:t>why it could be Greased </a:t>
            </a:r>
            <a:r>
              <a:rPr lang="en-GB" dirty="0"/>
              <a:t>Lightning!</a:t>
            </a:r>
            <a:r>
              <a:rPr lang="en-GB" dirty="0" smtClean="0"/>
              <a:t/>
            </a:r>
            <a:br>
              <a:rPr lang="en-GB" dirty="0" smtClean="0"/>
            </a:br>
            <a:endParaRPr lang="en-GB" dirty="0"/>
          </a:p>
        </p:txBody>
      </p:sp>
    </p:spTree>
    <p:extLst>
      <p:ext uri="{BB962C8B-B14F-4D97-AF65-F5344CB8AC3E}">
        <p14:creationId xmlns:p14="http://schemas.microsoft.com/office/powerpoint/2010/main" val="347870080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40669" y="2949804"/>
            <a:ext cx="9144000" cy="2387600"/>
          </a:xfrm>
        </p:spPr>
        <p:txBody>
          <a:bodyPr>
            <a:normAutofit fontScale="90000"/>
          </a:bodyPr>
          <a:lstStyle/>
          <a:p>
            <a:r>
              <a:rPr lang="en-GB" dirty="0" smtClean="0"/>
              <a:t>You are supreme, the </a:t>
            </a:r>
            <a:r>
              <a:rPr lang="en-GB" dirty="0" err="1" smtClean="0"/>
              <a:t>chicks'll</a:t>
            </a:r>
            <a:r>
              <a:rPr lang="en-GB" dirty="0" smtClean="0"/>
              <a:t> scream, for greased </a:t>
            </a:r>
            <a:r>
              <a:rPr lang="en-GB" dirty="0" err="1" smtClean="0"/>
              <a:t>lightnin</a:t>
            </a:r>
            <a:r>
              <a:rPr lang="en-GB" dirty="0" smtClean="0"/>
              <a:t>'</a:t>
            </a:r>
            <a:br>
              <a:rPr lang="en-GB" dirty="0" smtClean="0"/>
            </a:br>
            <a:r>
              <a:rPr lang="en-GB" dirty="0" err="1" smtClean="0"/>
              <a:t>Lightnin</a:t>
            </a:r>
            <a:r>
              <a:rPr lang="en-GB" dirty="0" smtClean="0"/>
              <a:t>', </a:t>
            </a:r>
            <a:r>
              <a:rPr lang="en-GB" dirty="0" err="1" smtClean="0"/>
              <a:t>lightnin</a:t>
            </a:r>
            <a:r>
              <a:rPr lang="en-GB" dirty="0" smtClean="0"/>
              <a:t>', </a:t>
            </a:r>
            <a:r>
              <a:rPr lang="en-GB" dirty="0" err="1" smtClean="0"/>
              <a:t>lightnin</a:t>
            </a:r>
            <a:r>
              <a:rPr lang="en-GB" dirty="0" smtClean="0"/>
              <a:t>',</a:t>
            </a:r>
            <a:br>
              <a:rPr lang="en-GB" dirty="0" smtClean="0"/>
            </a:br>
            <a:r>
              <a:rPr lang="en-GB" dirty="0" err="1" smtClean="0"/>
              <a:t>Lightnin</a:t>
            </a:r>
            <a:r>
              <a:rPr lang="en-GB" dirty="0" smtClean="0"/>
              <a:t>, </a:t>
            </a:r>
            <a:r>
              <a:rPr lang="en-GB" dirty="0" err="1" smtClean="0"/>
              <a:t>lightnin</a:t>
            </a:r>
            <a:r>
              <a:rPr lang="en-GB" dirty="0" smtClean="0"/>
              <a:t>', </a:t>
            </a:r>
            <a:r>
              <a:rPr lang="en-GB" dirty="0" err="1" smtClean="0"/>
              <a:t>lightnin</a:t>
            </a:r>
            <a:r>
              <a:rPr lang="en-GB" dirty="0" smtClean="0"/>
              <a:t>, </a:t>
            </a:r>
            <a:r>
              <a:rPr lang="en-GB" dirty="0" err="1" smtClean="0"/>
              <a:t>lightnin</a:t>
            </a:r>
            <a:r>
              <a:rPr lang="en-GB" dirty="0" smtClean="0"/>
              <a:t>', </a:t>
            </a:r>
            <a:r>
              <a:rPr lang="en-GB" dirty="0" err="1" smtClean="0"/>
              <a:t>lightnin</a:t>
            </a:r>
            <a:r>
              <a:rPr lang="en-GB" dirty="0" smtClean="0"/>
              <a:t>'!</a:t>
            </a:r>
            <a:endParaRPr lang="en-GB" dirty="0"/>
          </a:p>
        </p:txBody>
      </p:sp>
    </p:spTree>
    <p:extLst>
      <p:ext uri="{BB962C8B-B14F-4D97-AF65-F5344CB8AC3E}">
        <p14:creationId xmlns:p14="http://schemas.microsoft.com/office/powerpoint/2010/main" val="11324874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801091" y="3876743"/>
            <a:ext cx="9144000" cy="2387600"/>
          </a:xfrm>
        </p:spPr>
        <p:txBody>
          <a:bodyPr>
            <a:normAutofit fontScale="90000"/>
          </a:bodyPr>
          <a:lstStyle/>
          <a:p>
            <a:r>
              <a:rPr lang="en-GB" dirty="0" smtClean="0"/>
              <a:t>We'll get some overhead lifters and four barrel quads, oh yeah</a:t>
            </a:r>
            <a:br>
              <a:rPr lang="en-GB" dirty="0" smtClean="0"/>
            </a:br>
            <a:r>
              <a:rPr lang="en-GB" dirty="0" smtClean="0"/>
              <a:t>(Keep talking, </a:t>
            </a:r>
            <a:r>
              <a:rPr lang="en-GB" dirty="0" err="1" smtClean="0"/>
              <a:t>woah</a:t>
            </a:r>
            <a:r>
              <a:rPr lang="en-GB" dirty="0" smtClean="0"/>
              <a:t>, keep talking)</a:t>
            </a:r>
            <a:br>
              <a:rPr lang="en-GB" dirty="0" smtClean="0"/>
            </a:br>
            <a:r>
              <a:rPr lang="en-GB" dirty="0"/>
              <a:t>A fuel injection cut off and chrome plated rods, oh yeah</a:t>
            </a:r>
            <a:r>
              <a:rPr lang="en-GB" dirty="0" smtClean="0"/>
              <a:t/>
            </a:r>
            <a:br>
              <a:rPr lang="en-GB" dirty="0" smtClean="0"/>
            </a:br>
            <a:r>
              <a:rPr lang="en-GB" dirty="0" smtClean="0"/>
              <a:t>(We got to get her ready, we got to get her ready)</a:t>
            </a:r>
            <a:endParaRPr lang="en-GB" dirty="0"/>
          </a:p>
        </p:txBody>
      </p:sp>
    </p:spTree>
    <p:extLst>
      <p:ext uri="{BB962C8B-B14F-4D97-AF65-F5344CB8AC3E}">
        <p14:creationId xmlns:p14="http://schemas.microsoft.com/office/powerpoint/2010/main" val="328275324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817133" y="3620070"/>
            <a:ext cx="9144000" cy="2387600"/>
          </a:xfrm>
        </p:spPr>
        <p:txBody>
          <a:bodyPr>
            <a:normAutofit fontScale="90000"/>
          </a:bodyPr>
          <a:lstStyle/>
          <a:p>
            <a:r>
              <a:rPr lang="en-GB" dirty="0"/>
              <a:t>With a four-speed on the floor, they'll be </a:t>
            </a:r>
            <a:r>
              <a:rPr lang="en-GB" dirty="0" err="1"/>
              <a:t>waitin</a:t>
            </a:r>
            <a:r>
              <a:rPr lang="en-GB" dirty="0"/>
              <a:t>' at the door</a:t>
            </a:r>
            <a:r>
              <a:rPr lang="en-GB" dirty="0" smtClean="0"/>
              <a:t/>
            </a:r>
            <a:br>
              <a:rPr lang="en-GB" dirty="0" smtClean="0"/>
            </a:br>
            <a:r>
              <a:rPr lang="en-GB" dirty="0"/>
              <a:t>You know that it </a:t>
            </a:r>
            <a:r>
              <a:rPr lang="en-GB" dirty="0" err="1"/>
              <a:t>ain't</a:t>
            </a:r>
            <a:r>
              <a:rPr lang="en-GB" dirty="0"/>
              <a:t> </a:t>
            </a:r>
            <a:r>
              <a:rPr lang="en-GB" dirty="0" smtClean="0"/>
              <a:t>fit</a:t>
            </a:r>
            <a:br>
              <a:rPr lang="en-GB" dirty="0" smtClean="0"/>
            </a:br>
            <a:r>
              <a:rPr lang="en-GB" dirty="0" smtClean="0"/>
              <a:t> </a:t>
            </a:r>
            <a:r>
              <a:rPr lang="en-GB" dirty="0"/>
              <a:t>we'll be </a:t>
            </a:r>
            <a:r>
              <a:rPr lang="en-GB" dirty="0" err="1"/>
              <a:t>gettin</a:t>
            </a:r>
            <a:r>
              <a:rPr lang="en-GB" dirty="0"/>
              <a:t>' lots of </a:t>
            </a:r>
            <a:r>
              <a:rPr lang="en-GB" dirty="0" smtClean="0"/>
              <a:t>it</a:t>
            </a:r>
            <a:r>
              <a:rPr lang="en-GB" dirty="0"/>
              <a:t>, greased </a:t>
            </a:r>
            <a:r>
              <a:rPr lang="en-GB" dirty="0" err="1"/>
              <a:t>lightnin</a:t>
            </a:r>
            <a:r>
              <a:rPr lang="en-GB" dirty="0"/>
              <a:t>'</a:t>
            </a:r>
            <a:r>
              <a:rPr lang="en-GB" dirty="0" smtClean="0"/>
              <a:t/>
            </a:r>
            <a:br>
              <a:rPr lang="en-GB" dirty="0" smtClean="0"/>
            </a:br>
            <a:endParaRPr lang="en-GB" dirty="0"/>
          </a:p>
        </p:txBody>
      </p:sp>
    </p:spTree>
    <p:extLst>
      <p:ext uri="{BB962C8B-B14F-4D97-AF65-F5344CB8AC3E}">
        <p14:creationId xmlns:p14="http://schemas.microsoft.com/office/powerpoint/2010/main" val="277609304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817133" y="3620070"/>
            <a:ext cx="9144000" cy="2387600"/>
          </a:xfrm>
        </p:spPr>
        <p:txBody>
          <a:bodyPr>
            <a:normAutofit fontScale="90000"/>
          </a:bodyPr>
          <a:lstStyle/>
          <a:p>
            <a:r>
              <a:rPr lang="en-GB" dirty="0" smtClean="0"/>
              <a:t>Go </a:t>
            </a:r>
            <a:r>
              <a:rPr lang="en-GB" dirty="0" err="1" smtClean="0"/>
              <a:t>go</a:t>
            </a:r>
            <a:r>
              <a:rPr lang="en-GB" dirty="0" smtClean="0"/>
              <a:t> </a:t>
            </a:r>
            <a:r>
              <a:rPr lang="en-GB" dirty="0" err="1" smtClean="0"/>
              <a:t>go</a:t>
            </a:r>
            <a:r>
              <a:rPr lang="en-GB" dirty="0" smtClean="0"/>
              <a:t>, go </a:t>
            </a:r>
            <a:r>
              <a:rPr lang="en-GB" dirty="0" err="1" smtClean="0"/>
              <a:t>go</a:t>
            </a:r>
            <a:r>
              <a:rPr lang="en-GB" dirty="0" smtClean="0"/>
              <a:t> </a:t>
            </a:r>
            <a:r>
              <a:rPr lang="en-GB" dirty="0" err="1" smtClean="0"/>
              <a:t>go</a:t>
            </a:r>
            <a:r>
              <a:rPr lang="en-GB" dirty="0" smtClean="0"/>
              <a:t> </a:t>
            </a:r>
            <a:r>
              <a:rPr lang="en-GB" dirty="0" err="1" smtClean="0"/>
              <a:t>go</a:t>
            </a:r>
            <a:r>
              <a:rPr lang="en-GB" dirty="0" smtClean="0"/>
              <a:t> </a:t>
            </a:r>
            <a:r>
              <a:rPr lang="en-GB" dirty="0" err="1" smtClean="0"/>
              <a:t>go</a:t>
            </a:r>
            <a:r>
              <a:rPr lang="en-GB" dirty="0" smtClean="0"/>
              <a:t> </a:t>
            </a:r>
            <a:r>
              <a:rPr lang="en-GB" dirty="0" err="1" smtClean="0"/>
              <a:t>go</a:t>
            </a:r>
            <a:r>
              <a:rPr lang="en-GB" dirty="0" smtClean="0"/>
              <a:t> </a:t>
            </a:r>
            <a:r>
              <a:rPr lang="en-GB" dirty="0" err="1" smtClean="0"/>
              <a:t>go</a:t>
            </a:r>
            <a:r>
              <a:rPr lang="en-GB" dirty="0" smtClean="0"/>
              <a:t> </a:t>
            </a:r>
            <a:r>
              <a:rPr lang="en-GB" dirty="0" err="1" smtClean="0"/>
              <a:t>go</a:t>
            </a:r>
            <a:r>
              <a:rPr lang="en-GB" dirty="0" smtClean="0"/>
              <a:t/>
            </a:r>
            <a:br>
              <a:rPr lang="en-GB" dirty="0" smtClean="0"/>
            </a:br>
            <a:r>
              <a:rPr lang="en-GB" dirty="0" err="1" smtClean="0"/>
              <a:t>Go</a:t>
            </a:r>
            <a:r>
              <a:rPr lang="en-GB" dirty="0" smtClean="0"/>
              <a:t>, greased </a:t>
            </a:r>
            <a:r>
              <a:rPr lang="en-GB" dirty="0" err="1" smtClean="0"/>
              <a:t>lightnin</a:t>
            </a:r>
            <a:r>
              <a:rPr lang="en-GB" dirty="0" smtClean="0"/>
              <a:t>', you're </a:t>
            </a:r>
            <a:r>
              <a:rPr lang="en-GB" dirty="0" err="1" smtClean="0"/>
              <a:t>burnin</a:t>
            </a:r>
            <a:r>
              <a:rPr lang="en-GB" dirty="0" smtClean="0"/>
              <a:t>' up the quarter mile</a:t>
            </a:r>
            <a:br>
              <a:rPr lang="en-GB" dirty="0" smtClean="0"/>
            </a:br>
            <a:r>
              <a:rPr lang="en-GB" dirty="0" smtClean="0"/>
              <a:t>(Greased </a:t>
            </a:r>
            <a:r>
              <a:rPr lang="en-GB" dirty="0" err="1" smtClean="0"/>
              <a:t>lightnin</a:t>
            </a:r>
            <a:r>
              <a:rPr lang="en-GB" dirty="0" smtClean="0"/>
              <a:t>', go, greased </a:t>
            </a:r>
            <a:r>
              <a:rPr lang="en-GB" dirty="0" err="1" smtClean="0"/>
              <a:t>lightnin</a:t>
            </a:r>
            <a:r>
              <a:rPr lang="en-GB" dirty="0" smtClean="0"/>
              <a:t>')</a:t>
            </a:r>
            <a:endParaRPr lang="en-GB" dirty="0"/>
          </a:p>
        </p:txBody>
      </p:sp>
    </p:spTree>
    <p:extLst>
      <p:ext uri="{BB962C8B-B14F-4D97-AF65-F5344CB8AC3E}">
        <p14:creationId xmlns:p14="http://schemas.microsoft.com/office/powerpoint/2010/main" val="189543109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69006" y="4470400"/>
            <a:ext cx="9144000" cy="2387600"/>
          </a:xfrm>
        </p:spPr>
        <p:txBody>
          <a:bodyPr>
            <a:normAutofit fontScale="90000"/>
          </a:bodyPr>
          <a:lstStyle/>
          <a:p>
            <a:r>
              <a:rPr lang="en-GB" dirty="0"/>
              <a:t>Go, greased </a:t>
            </a:r>
            <a:r>
              <a:rPr lang="en-GB" dirty="0" err="1"/>
              <a:t>lightnin</a:t>
            </a:r>
            <a:r>
              <a:rPr lang="en-GB" dirty="0"/>
              <a:t>', you're coasting through the heat lap trials</a:t>
            </a:r>
            <a:r>
              <a:rPr lang="en-GB" dirty="0" smtClean="0"/>
              <a:t/>
            </a:r>
            <a:br>
              <a:rPr lang="en-GB" dirty="0" smtClean="0"/>
            </a:br>
            <a:r>
              <a:rPr lang="en-GB" dirty="0"/>
              <a:t>Greased </a:t>
            </a:r>
            <a:r>
              <a:rPr lang="en-GB" dirty="0" err="1"/>
              <a:t>lightnin</a:t>
            </a:r>
            <a:r>
              <a:rPr lang="en-GB" dirty="0"/>
              <a:t>', go, greased </a:t>
            </a:r>
            <a:r>
              <a:rPr lang="en-GB" dirty="0" err="1"/>
              <a:t>lightnin</a:t>
            </a:r>
            <a:r>
              <a:rPr lang="en-GB" dirty="0"/>
              <a:t>')</a:t>
            </a:r>
            <a:r>
              <a:rPr lang="en-GB" dirty="0" smtClean="0"/>
              <a:t/>
            </a:r>
            <a:br>
              <a:rPr lang="en-GB" dirty="0" smtClean="0"/>
            </a:br>
            <a:r>
              <a:rPr lang="en-GB" dirty="0"/>
              <a:t>You are supreme, the </a:t>
            </a:r>
            <a:r>
              <a:rPr lang="en-GB" dirty="0" err="1"/>
              <a:t>chicks'll</a:t>
            </a:r>
            <a:r>
              <a:rPr lang="en-GB" dirty="0"/>
              <a:t> </a:t>
            </a:r>
            <a:r>
              <a:rPr lang="en-GB" dirty="0" smtClean="0"/>
              <a:t>screa</a:t>
            </a:r>
            <a:r>
              <a:rPr lang="en-GB" dirty="0"/>
              <a:t>m</a:t>
            </a:r>
            <a:r>
              <a:rPr lang="en-GB" dirty="0" smtClean="0"/>
              <a:t>, </a:t>
            </a:r>
            <a:r>
              <a:rPr lang="en-GB" dirty="0"/>
              <a:t>for greased </a:t>
            </a:r>
            <a:r>
              <a:rPr lang="en-GB" dirty="0" err="1"/>
              <a:t>lightnin</a:t>
            </a:r>
            <a:r>
              <a:rPr lang="en-GB" dirty="0"/>
              <a:t>'</a:t>
            </a:r>
            <a:r>
              <a:rPr lang="en-GB" dirty="0" smtClean="0"/>
              <a:t/>
            </a:r>
            <a:br>
              <a:rPr lang="en-GB" dirty="0" smtClean="0"/>
            </a:br>
            <a:r>
              <a:rPr lang="en-GB" dirty="0"/>
              <a:t>Go </a:t>
            </a:r>
            <a:r>
              <a:rPr lang="en-GB" dirty="0" err="1"/>
              <a:t>go</a:t>
            </a:r>
            <a:r>
              <a:rPr lang="en-GB" dirty="0"/>
              <a:t> </a:t>
            </a:r>
            <a:r>
              <a:rPr lang="en-GB" dirty="0" err="1"/>
              <a:t>go</a:t>
            </a:r>
            <a:r>
              <a:rPr lang="en-GB" dirty="0"/>
              <a:t>, go </a:t>
            </a:r>
            <a:r>
              <a:rPr lang="en-GB" dirty="0" err="1"/>
              <a:t>go</a:t>
            </a:r>
            <a:r>
              <a:rPr lang="en-GB" dirty="0"/>
              <a:t> </a:t>
            </a:r>
            <a:r>
              <a:rPr lang="en-GB" dirty="0" err="1"/>
              <a:t>go</a:t>
            </a:r>
            <a:r>
              <a:rPr lang="en-GB" dirty="0"/>
              <a:t> </a:t>
            </a:r>
            <a:r>
              <a:rPr lang="en-GB" dirty="0" err="1"/>
              <a:t>go</a:t>
            </a:r>
            <a:r>
              <a:rPr lang="en-GB" dirty="0"/>
              <a:t> </a:t>
            </a:r>
            <a:r>
              <a:rPr lang="en-GB" dirty="0" err="1"/>
              <a:t>go</a:t>
            </a:r>
            <a:r>
              <a:rPr lang="en-GB" dirty="0"/>
              <a:t> </a:t>
            </a:r>
            <a:r>
              <a:rPr lang="en-GB" dirty="0" err="1"/>
              <a:t>go</a:t>
            </a:r>
            <a:r>
              <a:rPr lang="en-GB" dirty="0"/>
              <a:t> </a:t>
            </a:r>
            <a:r>
              <a:rPr lang="en-GB" dirty="0" err="1"/>
              <a:t>go</a:t>
            </a:r>
            <a:r>
              <a:rPr lang="en-GB" dirty="0"/>
              <a:t> </a:t>
            </a:r>
            <a:r>
              <a:rPr lang="en-GB" dirty="0" err="1"/>
              <a:t>go</a:t>
            </a:r>
            <a:endParaRPr lang="en-GB" dirty="0"/>
          </a:p>
        </p:txBody>
      </p:sp>
    </p:spTree>
    <p:extLst>
      <p:ext uri="{BB962C8B-B14F-4D97-AF65-F5344CB8AC3E}">
        <p14:creationId xmlns:p14="http://schemas.microsoft.com/office/powerpoint/2010/main" val="45006673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20879" y="3844758"/>
            <a:ext cx="9144000" cy="2387600"/>
          </a:xfrm>
        </p:spPr>
        <p:txBody>
          <a:bodyPr>
            <a:normAutofit fontScale="90000"/>
          </a:bodyPr>
          <a:lstStyle/>
          <a:p>
            <a:r>
              <a:rPr lang="en-GB" dirty="0"/>
              <a:t>We'll get some purple pitched tail lights and thirty inch fins, oh yeah</a:t>
            </a:r>
            <a:r>
              <a:rPr lang="en-GB" dirty="0" smtClean="0"/>
              <a:t/>
            </a:r>
            <a:br>
              <a:rPr lang="en-GB" dirty="0" smtClean="0"/>
            </a:br>
            <a:r>
              <a:rPr lang="en-GB" dirty="0"/>
              <a:t>A palomino dashboard and duel-muffler twins, oh yeah</a:t>
            </a:r>
            <a:r>
              <a:rPr lang="en-GB" dirty="0" smtClean="0"/>
              <a:t/>
            </a:r>
            <a:br>
              <a:rPr lang="en-GB" dirty="0" smtClean="0"/>
            </a:br>
            <a:r>
              <a:rPr lang="en-GB" dirty="0"/>
              <a:t>With new boosters, plates and shocks, I can get off my rocks</a:t>
            </a:r>
          </a:p>
        </p:txBody>
      </p:sp>
    </p:spTree>
    <p:extLst>
      <p:ext uri="{BB962C8B-B14F-4D97-AF65-F5344CB8AC3E}">
        <p14:creationId xmlns:p14="http://schemas.microsoft.com/office/powerpoint/2010/main" val="45378320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20879" y="3844758"/>
            <a:ext cx="9144000" cy="2387600"/>
          </a:xfrm>
        </p:spPr>
        <p:txBody>
          <a:bodyPr>
            <a:normAutofit fontScale="90000"/>
          </a:bodyPr>
          <a:lstStyle/>
          <a:p>
            <a:r>
              <a:rPr lang="en-GB" dirty="0"/>
              <a:t>You know that I </a:t>
            </a:r>
            <a:r>
              <a:rPr lang="en-GB" dirty="0" err="1"/>
              <a:t>ain't</a:t>
            </a:r>
            <a:r>
              <a:rPr lang="en-GB" dirty="0"/>
              <a:t> </a:t>
            </a:r>
            <a:r>
              <a:rPr lang="en-GB" dirty="0" err="1"/>
              <a:t>braggin</a:t>
            </a:r>
            <a:r>
              <a:rPr lang="en-GB" dirty="0"/>
              <a:t>', she's a real </a:t>
            </a:r>
            <a:r>
              <a:rPr lang="en-GB" dirty="0" smtClean="0"/>
              <a:t>flashy </a:t>
            </a:r>
            <a:r>
              <a:rPr lang="en-GB" dirty="0"/>
              <a:t>wagon</a:t>
            </a:r>
            <a:r>
              <a:rPr lang="en-GB" dirty="0" smtClean="0"/>
              <a:t/>
            </a:r>
            <a:br>
              <a:rPr lang="en-GB" dirty="0" smtClean="0"/>
            </a:br>
            <a:r>
              <a:rPr lang="en-GB" dirty="0"/>
              <a:t>Greased </a:t>
            </a:r>
            <a:r>
              <a:rPr lang="en-GB" dirty="0" err="1"/>
              <a:t>lightnin</a:t>
            </a:r>
            <a:r>
              <a:rPr lang="en-GB" dirty="0"/>
              <a:t>'</a:t>
            </a:r>
            <a:r>
              <a:rPr lang="en-GB" dirty="0" smtClean="0"/>
              <a:t/>
            </a:r>
            <a:br>
              <a:rPr lang="en-GB" dirty="0" smtClean="0"/>
            </a:br>
            <a:r>
              <a:rPr lang="en-GB" dirty="0"/>
              <a:t>Go, greased </a:t>
            </a:r>
            <a:r>
              <a:rPr lang="en-GB" dirty="0" err="1"/>
              <a:t>lightnin</a:t>
            </a:r>
            <a:r>
              <a:rPr lang="en-GB" dirty="0"/>
              <a:t>', you're burning up the quarter mile</a:t>
            </a:r>
            <a:r>
              <a:rPr lang="en-GB" dirty="0" smtClean="0"/>
              <a:t/>
            </a:r>
            <a:br>
              <a:rPr lang="en-GB" dirty="0" smtClean="0"/>
            </a:br>
            <a:r>
              <a:rPr lang="en-GB" dirty="0"/>
              <a:t>(Greased </a:t>
            </a:r>
            <a:r>
              <a:rPr lang="en-GB" dirty="0" err="1"/>
              <a:t>lightnin</a:t>
            </a:r>
            <a:r>
              <a:rPr lang="en-GB" dirty="0"/>
              <a:t>', go, greased </a:t>
            </a:r>
            <a:r>
              <a:rPr lang="en-GB" dirty="0" err="1"/>
              <a:t>lightnin</a:t>
            </a:r>
            <a:r>
              <a:rPr lang="en-GB" dirty="0"/>
              <a:t>')</a:t>
            </a:r>
            <a:r>
              <a:rPr lang="en-GB" dirty="0" smtClean="0"/>
              <a:t/>
            </a:r>
            <a:br>
              <a:rPr lang="en-GB" dirty="0" smtClean="0"/>
            </a:br>
            <a:endParaRPr lang="en-GB" dirty="0"/>
          </a:p>
        </p:txBody>
      </p:sp>
    </p:spTree>
    <p:extLst>
      <p:ext uri="{BB962C8B-B14F-4D97-AF65-F5344CB8AC3E}">
        <p14:creationId xmlns:p14="http://schemas.microsoft.com/office/powerpoint/2010/main" val="102546000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11643" y="3558431"/>
            <a:ext cx="9144000" cy="2387600"/>
          </a:xfrm>
        </p:spPr>
        <p:txBody>
          <a:bodyPr>
            <a:normAutofit fontScale="90000"/>
          </a:bodyPr>
          <a:lstStyle/>
          <a:p>
            <a:r>
              <a:rPr lang="en-GB" dirty="0" smtClean="0"/>
              <a:t>Go, greased </a:t>
            </a:r>
            <a:r>
              <a:rPr lang="en-GB" dirty="0" err="1" smtClean="0"/>
              <a:t>lightnin</a:t>
            </a:r>
            <a:r>
              <a:rPr lang="en-GB" dirty="0" smtClean="0"/>
              <a:t>', you're coasting through the heat lap trials</a:t>
            </a:r>
            <a:br>
              <a:rPr lang="en-GB" dirty="0" smtClean="0"/>
            </a:br>
            <a:r>
              <a:rPr lang="en-GB" dirty="0"/>
              <a:t>You are supreme, the </a:t>
            </a:r>
            <a:r>
              <a:rPr lang="en-GB" dirty="0" err="1"/>
              <a:t>chicks'll</a:t>
            </a:r>
            <a:r>
              <a:rPr lang="en-GB" dirty="0"/>
              <a:t> </a:t>
            </a:r>
            <a:r>
              <a:rPr lang="en-GB" dirty="0" smtClean="0"/>
              <a:t>scream</a:t>
            </a:r>
            <a:r>
              <a:rPr lang="en-GB" dirty="0"/>
              <a:t>, for greased </a:t>
            </a:r>
            <a:r>
              <a:rPr lang="en-GB" dirty="0" err="1"/>
              <a:t>lightnin</a:t>
            </a:r>
            <a:r>
              <a:rPr lang="en-GB" dirty="0"/>
              <a:t>'</a:t>
            </a:r>
            <a:r>
              <a:rPr lang="en-GB" dirty="0" smtClean="0"/>
              <a:t/>
            </a:r>
            <a:br>
              <a:rPr lang="en-GB" dirty="0" smtClean="0"/>
            </a:br>
            <a:r>
              <a:rPr lang="en-GB" dirty="0"/>
              <a:t>...</a:t>
            </a:r>
          </a:p>
        </p:txBody>
      </p:sp>
    </p:spTree>
    <p:extLst>
      <p:ext uri="{BB962C8B-B14F-4D97-AF65-F5344CB8AC3E}">
        <p14:creationId xmlns:p14="http://schemas.microsoft.com/office/powerpoint/2010/main" val="319719897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04837" y="5176253"/>
            <a:ext cx="9144000" cy="2387600"/>
          </a:xfrm>
        </p:spPr>
        <p:txBody>
          <a:bodyPr>
            <a:normAutofit fontScale="90000"/>
          </a:bodyPr>
          <a:lstStyle/>
          <a:p>
            <a:r>
              <a:rPr lang="en-GB" dirty="0"/>
              <a:t>Go, greased </a:t>
            </a:r>
            <a:r>
              <a:rPr lang="en-GB" dirty="0" err="1"/>
              <a:t>lightnin</a:t>
            </a:r>
            <a:r>
              <a:rPr lang="en-GB" dirty="0"/>
              <a:t>', you're </a:t>
            </a:r>
            <a:r>
              <a:rPr lang="en-GB" dirty="0" err="1"/>
              <a:t>burnin</a:t>
            </a:r>
            <a:r>
              <a:rPr lang="en-GB" dirty="0"/>
              <a:t>' up the quarter mile</a:t>
            </a:r>
            <a:r>
              <a:rPr lang="en-GB" dirty="0" smtClean="0"/>
              <a:t/>
            </a:r>
            <a:br>
              <a:rPr lang="en-GB" dirty="0" smtClean="0"/>
            </a:br>
            <a:r>
              <a:rPr lang="en-GB" dirty="0"/>
              <a:t>(Greased </a:t>
            </a:r>
            <a:r>
              <a:rPr lang="en-GB" dirty="0" err="1"/>
              <a:t>lightnin</a:t>
            </a:r>
            <a:r>
              <a:rPr lang="en-GB" dirty="0"/>
              <a:t>', go, greased </a:t>
            </a:r>
            <a:r>
              <a:rPr lang="en-GB" dirty="0" err="1"/>
              <a:t>lightnin</a:t>
            </a:r>
            <a:r>
              <a:rPr lang="en-GB" dirty="0"/>
              <a:t>')</a:t>
            </a:r>
            <a:r>
              <a:rPr lang="en-GB" dirty="0" smtClean="0"/>
              <a:t/>
            </a:r>
            <a:br>
              <a:rPr lang="en-GB" dirty="0" smtClean="0"/>
            </a:br>
            <a:r>
              <a:rPr lang="en-GB" dirty="0"/>
              <a:t>Go, greased </a:t>
            </a:r>
            <a:r>
              <a:rPr lang="en-GB" dirty="0" err="1"/>
              <a:t>lightnin</a:t>
            </a:r>
            <a:r>
              <a:rPr lang="en-GB" dirty="0"/>
              <a:t>', you're coasting through the heat lap trials</a:t>
            </a:r>
            <a:r>
              <a:rPr lang="en-GB" dirty="0" smtClean="0"/>
              <a:t/>
            </a:r>
            <a:br>
              <a:rPr lang="en-GB" dirty="0" smtClean="0"/>
            </a:br>
            <a:r>
              <a:rPr lang="en-GB" dirty="0"/>
              <a:t>(Greased </a:t>
            </a:r>
            <a:r>
              <a:rPr lang="en-GB" dirty="0" err="1"/>
              <a:t>lightnin</a:t>
            </a:r>
            <a:r>
              <a:rPr lang="en-GB" dirty="0"/>
              <a:t>', go, greased </a:t>
            </a:r>
            <a:r>
              <a:rPr lang="en-GB" dirty="0" err="1"/>
              <a:t>lightnin</a:t>
            </a:r>
            <a:r>
              <a:rPr lang="en-GB" dirty="0"/>
              <a:t>')</a:t>
            </a:r>
            <a:r>
              <a:rPr lang="en-GB" dirty="0" smtClean="0"/>
              <a:t/>
            </a:r>
            <a:br>
              <a:rPr lang="en-GB" dirty="0" smtClean="0"/>
            </a:br>
            <a:endParaRPr lang="en-GB" dirty="0"/>
          </a:p>
        </p:txBody>
      </p:sp>
    </p:spTree>
    <p:extLst>
      <p:ext uri="{BB962C8B-B14F-4D97-AF65-F5344CB8AC3E}">
        <p14:creationId xmlns:p14="http://schemas.microsoft.com/office/powerpoint/2010/main" val="278270580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141</TotalTime>
  <Words>371</Words>
  <Application>Microsoft Office PowerPoint</Application>
  <PresentationFormat>Widescreen</PresentationFormat>
  <Paragraphs>10</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Well, this car could be systematic,  hydromatic, ultromatic,   why it could be Greased Lightning! </vt:lpstr>
      <vt:lpstr>We'll get some overhead lifters and four barrel quads, oh yeah (Keep talking, woah, keep talking) A fuel injection cut off and chrome plated rods, oh yeah (We got to get her ready, we got to get her ready)</vt:lpstr>
      <vt:lpstr>With a four-speed on the floor, they'll be waitin' at the door You know that it ain't fit  we'll be gettin' lots of it, greased lightnin' </vt:lpstr>
      <vt:lpstr>Go go go, go go go go go go go go Go, greased lightnin', you're burnin' up the quarter mile (Greased lightnin', go, greased lightnin')</vt:lpstr>
      <vt:lpstr>Go, greased lightnin', you're coasting through the heat lap trials Greased lightnin', go, greased lightnin') You are supreme, the chicks'll scream, for greased lightnin' Go go go, go go go go go go go go</vt:lpstr>
      <vt:lpstr>We'll get some purple pitched tail lights and thirty inch fins, oh yeah A palomino dashboard and duel-muffler twins, oh yeah With new boosters, plates and shocks, I can get off my rocks</vt:lpstr>
      <vt:lpstr>You know that I ain't braggin', she's a real flashy wagon Greased lightnin' Go, greased lightnin', you're burning up the quarter mile (Greased lightnin', go, greased lightnin') </vt:lpstr>
      <vt:lpstr>Go, greased lightnin', you're coasting through the heat lap trials You are supreme, the chicks'll scream, for greased lightnin' ...</vt:lpstr>
      <vt:lpstr>Go, greased lightnin', you're burnin' up the quarter mile (Greased lightnin', go, greased lightnin') Go, greased lightnin', you're coasting through the heat lap trials (Greased lightnin', go, greased lightnin') </vt:lpstr>
      <vt:lpstr>You are supreme, the chicks'll scream, for greased lightnin' Lightnin', lightnin', lightnin', Lightnin, lightnin', lightnin, lightnin', lightnin'!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Well, this car is automatic,  it's systematic,  it's hydromatic Why it's Greased Lightning! </dc:title>
  <dc:creator>Hayley Orme</dc:creator>
  <cp:lastModifiedBy>Hayley Orme</cp:lastModifiedBy>
  <cp:revision>9</cp:revision>
  <dcterms:created xsi:type="dcterms:W3CDTF">2022-07-03T19:27:05Z</dcterms:created>
  <dcterms:modified xsi:type="dcterms:W3CDTF">2022-07-08T14:26:50Z</dcterms:modified>
</cp:coreProperties>
</file>