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8" r:id="rId2"/>
    <p:sldId id="268" r:id="rId3"/>
    <p:sldId id="269" r:id="rId4"/>
    <p:sldId id="270" r:id="rId5"/>
    <p:sldId id="271" r:id="rId6"/>
    <p:sldId id="272" r:id="rId7"/>
    <p:sldId id="273" r:id="rId8"/>
    <p:sldId id="274" r:id="rId9"/>
    <p:sldId id="275" r:id="rId10"/>
    <p:sldId id="276" r:id="rId11"/>
    <p:sldId id="281" r:id="rId12"/>
    <p:sldId id="277" r:id="rId13"/>
    <p:sldId id="256" r:id="rId14"/>
    <p:sldId id="258" r:id="rId15"/>
    <p:sldId id="257" r:id="rId16"/>
    <p:sldId id="259" r:id="rId17"/>
    <p:sldId id="260" r:id="rId18"/>
    <p:sldId id="261" r:id="rId19"/>
    <p:sldId id="262" r:id="rId20"/>
    <p:sldId id="263" r:id="rId21"/>
    <p:sldId id="264" r:id="rId22"/>
    <p:sldId id="265" r:id="rId23"/>
    <p:sldId id="266" r:id="rId24"/>
    <p:sldId id="267"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ABBFC-BDD2-43A0-B64F-86A0ADA7799B}"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D5ABBFC-BDD2-43A0-B64F-86A0ADA7799B}"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D5ABBFC-BDD2-43A0-B64F-86A0ADA7799B}" type="datetimeFigureOut">
              <a:rPr lang="en-GB" smtClean="0"/>
              <a:t>30/06/2022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D5ABBFC-BDD2-43A0-B64F-86A0ADA7799B}" type="datetimeFigureOut">
              <a:rPr lang="en-GB" smtClean="0"/>
              <a:t>30/06/2022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BBFC-BDD2-43A0-B64F-86A0ADA7799B}" type="datetimeFigureOut">
              <a:rPr lang="en-GB" smtClean="0"/>
              <a:t>30/06/2022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ABBFC-BDD2-43A0-B64F-86A0ADA7799B}"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ABBFC-BDD2-43A0-B64F-86A0ADA7799B}"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ABBFC-BDD2-43A0-B64F-86A0ADA7799B}" type="datetimeFigureOut">
              <a:rPr lang="en-GB" smtClean="0"/>
              <a:t>30/06/2022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3AFE4-D964-4C77-883C-477F914FA23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xm-WIYglDPw"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c6Xxuah3PYs"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APjd5zGWzk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s://www.youtube.com/watch?v=5-4X6Ck-_0c"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Summer Nights</a:t>
            </a:r>
            <a:endParaRPr lang="en-GB" dirty="0"/>
          </a:p>
        </p:txBody>
      </p:sp>
      <p:sp>
        <p:nvSpPr>
          <p:cNvPr id="3" name="Subtitle 2"/>
          <p:cNvSpPr>
            <a:spLocks noGrp="1"/>
          </p:cNvSpPr>
          <p:nvPr>
            <p:ph type="subTitle" idx="1"/>
          </p:nvPr>
        </p:nvSpPr>
        <p:spPr/>
        <p:txBody>
          <a:bodyPr/>
          <a:lstStyle/>
          <a:p>
            <a:r>
              <a:rPr lang="en-GB" u="sng" dirty="0">
                <a:hlinkClick r:id="rId2"/>
              </a:rPr>
              <a:t>https://www.youtube.com/watch?v=xm-WIYglDPw</a:t>
            </a:r>
            <a:endParaRPr lang="en-GB" dirty="0"/>
          </a:p>
        </p:txBody>
      </p:sp>
    </p:spTree>
    <p:extLst>
      <p:ext uri="{BB962C8B-B14F-4D97-AF65-F5344CB8AC3E}">
        <p14:creationId xmlns:p14="http://schemas.microsoft.com/office/powerpoint/2010/main" val="493415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186" y="4339092"/>
            <a:ext cx="11533414" cy="2387600"/>
          </a:xfrm>
        </p:spPr>
        <p:txBody>
          <a:bodyPr>
            <a:normAutofit fontScale="90000"/>
          </a:bodyPr>
          <a:lstStyle/>
          <a:p>
            <a:r>
              <a:rPr lang="en-GB" dirty="0">
                <a:solidFill>
                  <a:srgbClr val="FF0000"/>
                </a:solidFill>
              </a:rPr>
              <a:t>It turned colder, that's where it ends</a:t>
            </a:r>
            <a:br>
              <a:rPr lang="en-GB" dirty="0">
                <a:solidFill>
                  <a:srgbClr val="FF0000"/>
                </a:solidFill>
              </a:rPr>
            </a:br>
            <a:r>
              <a:rPr lang="en-GB" dirty="0">
                <a:solidFill>
                  <a:srgbClr val="0070C0"/>
                </a:solidFill>
              </a:rPr>
              <a:t>So I told her we'd still be friends</a:t>
            </a:r>
            <a:br>
              <a:rPr lang="en-GB" dirty="0">
                <a:solidFill>
                  <a:srgbClr val="0070C0"/>
                </a:solidFill>
              </a:rPr>
            </a:br>
            <a:r>
              <a:rPr lang="en-GB" dirty="0">
                <a:solidFill>
                  <a:srgbClr val="FF0000"/>
                </a:solidFill>
              </a:rPr>
              <a:t>Then we made our true love vow</a:t>
            </a:r>
            <a:r>
              <a:rPr lang="en-GB" dirty="0"/>
              <a:t/>
            </a:r>
            <a:br>
              <a:rPr lang="en-GB" dirty="0"/>
            </a:br>
            <a:r>
              <a:rPr lang="en-GB" dirty="0">
                <a:solidFill>
                  <a:srgbClr val="0070C0"/>
                </a:solidFill>
              </a:rPr>
              <a:t>Wonder what she's doing now</a:t>
            </a:r>
            <a:r>
              <a:rPr lang="en-GB" dirty="0"/>
              <a:t/>
            </a:r>
            <a:br>
              <a:rPr lang="en-GB" dirty="0"/>
            </a:br>
            <a:r>
              <a:rPr lang="en-GB" dirty="0">
                <a:solidFill>
                  <a:srgbClr val="00B050"/>
                </a:solidFill>
              </a:rPr>
              <a:t>Summer dreams ripped at the seams</a:t>
            </a:r>
            <a:br>
              <a:rPr lang="en-GB" dirty="0">
                <a:solidFill>
                  <a:srgbClr val="00B050"/>
                </a:solidFill>
              </a:rPr>
            </a:br>
            <a:r>
              <a:rPr lang="en-GB" dirty="0">
                <a:solidFill>
                  <a:srgbClr val="00B050"/>
                </a:solidFill>
              </a:rPr>
              <a:t>But, oh, those summer nights</a:t>
            </a:r>
            <a:br>
              <a:rPr lang="en-GB" dirty="0">
                <a:solidFill>
                  <a:srgbClr val="00B050"/>
                </a:solidFill>
              </a:rPr>
            </a:br>
            <a:r>
              <a:rPr lang="en-GB" dirty="0"/>
              <a:t/>
            </a:r>
            <a:br>
              <a:rPr lang="en-GB" dirty="0"/>
            </a:br>
            <a:endParaRPr lang="en-GB" dirty="0"/>
          </a:p>
        </p:txBody>
      </p:sp>
    </p:spTree>
    <p:extLst>
      <p:ext uri="{BB962C8B-B14F-4D97-AF65-F5344CB8AC3E}">
        <p14:creationId xmlns:p14="http://schemas.microsoft.com/office/powerpoint/2010/main" val="2706804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Grease Lightning</a:t>
            </a:r>
            <a:endParaRPr lang="en-GB" dirty="0"/>
          </a:p>
        </p:txBody>
      </p:sp>
      <p:sp>
        <p:nvSpPr>
          <p:cNvPr id="3" name="Subtitle 2"/>
          <p:cNvSpPr>
            <a:spLocks noGrp="1"/>
          </p:cNvSpPr>
          <p:nvPr>
            <p:ph type="subTitle" idx="1"/>
          </p:nvPr>
        </p:nvSpPr>
        <p:spPr/>
        <p:txBody>
          <a:bodyPr/>
          <a:lstStyle/>
          <a:p>
            <a:r>
              <a:rPr lang="en-GB" u="sng" dirty="0">
                <a:hlinkClick r:id="rId2"/>
              </a:rPr>
              <a:t>https://www.youtube.com/watch?v=c6Xxuah3PYs</a:t>
            </a:r>
            <a:endParaRPr lang="en-GB" dirty="0"/>
          </a:p>
        </p:txBody>
      </p:sp>
    </p:spTree>
    <p:extLst>
      <p:ext uri="{BB962C8B-B14F-4D97-AF65-F5344CB8AC3E}">
        <p14:creationId xmlns:p14="http://schemas.microsoft.com/office/powerpoint/2010/main" val="3562171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Beauty School Drop Out</a:t>
            </a:r>
            <a:endParaRPr lang="en-GB" dirty="0"/>
          </a:p>
        </p:txBody>
      </p:sp>
      <p:sp>
        <p:nvSpPr>
          <p:cNvPr id="3" name="Content Placeholder 2"/>
          <p:cNvSpPr>
            <a:spLocks noGrp="1"/>
          </p:cNvSpPr>
          <p:nvPr>
            <p:ph idx="1"/>
          </p:nvPr>
        </p:nvSpPr>
        <p:spPr/>
        <p:txBody>
          <a:bodyPr/>
          <a:lstStyle/>
          <a:p>
            <a:r>
              <a:rPr lang="en-GB" u="sng" dirty="0">
                <a:hlinkClick r:id="rId2"/>
              </a:rPr>
              <a:t>https://www.youtube.com/watch?v=APjd5zGWzkE</a:t>
            </a:r>
            <a:endParaRPr lang="en-GB" dirty="0"/>
          </a:p>
        </p:txBody>
      </p:sp>
    </p:spTree>
    <p:extLst>
      <p:ext uri="{BB962C8B-B14F-4D97-AF65-F5344CB8AC3E}">
        <p14:creationId xmlns:p14="http://schemas.microsoft.com/office/powerpoint/2010/main" val="3786918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042" y="2469900"/>
            <a:ext cx="9144000" cy="2387600"/>
          </a:xfrm>
        </p:spPr>
        <p:txBody>
          <a:bodyPr>
            <a:normAutofit fontScale="90000"/>
          </a:bodyPr>
          <a:lstStyle/>
          <a:p>
            <a:r>
              <a:rPr lang="en-GB" dirty="0"/>
              <a:t>Your story sad to tell</a:t>
            </a:r>
            <a:br>
              <a:rPr lang="en-GB" dirty="0"/>
            </a:br>
            <a:r>
              <a:rPr lang="en-GB" dirty="0"/>
              <a:t>A teenage ne'er do well</a:t>
            </a:r>
            <a:br>
              <a:rPr lang="en-GB" dirty="0"/>
            </a:br>
            <a:r>
              <a:rPr lang="en-GB" dirty="0"/>
              <a:t>Most mixed up non-delinquent on the block</a:t>
            </a:r>
            <a:br>
              <a:rPr lang="en-GB" dirty="0"/>
            </a:b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4632" y="2726574"/>
            <a:ext cx="9144000" cy="2387600"/>
          </a:xfrm>
        </p:spPr>
        <p:txBody>
          <a:bodyPr>
            <a:normAutofit fontScale="90000"/>
          </a:bodyPr>
          <a:lstStyle/>
          <a:p>
            <a:r>
              <a:rPr lang="en-GB" dirty="0" smtClean="0"/>
              <a:t>Your future's so unclear now</a:t>
            </a:r>
            <a:br>
              <a:rPr lang="en-GB" dirty="0" smtClean="0"/>
            </a:br>
            <a:r>
              <a:rPr lang="en-GB" dirty="0" smtClean="0"/>
              <a:t>What's left of your career now?</a:t>
            </a:r>
            <a:br>
              <a:rPr lang="en-GB" dirty="0" smtClean="0"/>
            </a:br>
            <a:r>
              <a:rPr lang="en-GB" dirty="0" smtClean="0"/>
              <a:t>Can't even get a trade in on your smile</a:t>
            </a:r>
            <a:br>
              <a:rPr lang="en-GB" dirty="0" smtClean="0"/>
            </a:br>
            <a:r>
              <a:rPr lang="en-GB" dirty="0" smtClean="0"/>
              <a:t>Beauty school dropout</a:t>
            </a:r>
            <a:br>
              <a:rPr lang="en-GB" dirty="0" smtClean="0"/>
            </a:br>
            <a:r>
              <a:rPr lang="en-GB" dirty="0" smtClean="0"/>
              <a:t>No graduation day for you</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273" y="4470400"/>
            <a:ext cx="10716126" cy="2387600"/>
          </a:xfrm>
        </p:spPr>
        <p:txBody>
          <a:bodyPr>
            <a:normAutofit fontScale="90000"/>
          </a:bodyPr>
          <a:lstStyle/>
          <a:p>
            <a:r>
              <a:rPr lang="en-GB" dirty="0"/>
              <a:t/>
            </a:r>
            <a:br>
              <a:rPr lang="en-GB" dirty="0"/>
            </a:br>
            <a:r>
              <a:rPr lang="en-GB" dirty="0"/>
              <a:t>Beauty school dropout</a:t>
            </a:r>
            <a:br>
              <a:rPr lang="en-GB" dirty="0"/>
            </a:br>
            <a:r>
              <a:rPr lang="en-GB" dirty="0"/>
              <a:t>Missed your mid-terms and flunked shampoo</a:t>
            </a:r>
            <a:br>
              <a:rPr lang="en-GB" dirty="0"/>
            </a:br>
            <a:r>
              <a:rPr lang="en-GB" dirty="0"/>
              <a:t>Well at least you could have taken time</a:t>
            </a:r>
            <a:br>
              <a:rPr lang="en-GB" dirty="0"/>
            </a:br>
            <a:r>
              <a:rPr lang="en-GB" dirty="0"/>
              <a:t>To wash and clean your clothes up</a:t>
            </a:r>
            <a:br>
              <a:rPr lang="en-GB" dirty="0"/>
            </a:br>
            <a:r>
              <a:rPr lang="en-GB" dirty="0"/>
              <a:t>After spending all that dough</a:t>
            </a:r>
            <a:br>
              <a:rPr lang="en-GB" dirty="0"/>
            </a:br>
            <a:r>
              <a:rPr lang="en-GB" dirty="0"/>
              <a:t>To have the doctor fix your nose up</a:t>
            </a:r>
            <a:br>
              <a:rPr lang="en-GB" dirty="0"/>
            </a:b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832" y="4470400"/>
            <a:ext cx="9144000" cy="2387600"/>
          </a:xfrm>
        </p:spPr>
        <p:txBody>
          <a:bodyPr>
            <a:normAutofit fontScale="90000"/>
          </a:bodyPr>
          <a:lstStyle/>
          <a:p>
            <a:r>
              <a:rPr lang="en-GB" dirty="0"/>
              <a:t>Baby get </a:t>
            </a:r>
            <a:r>
              <a:rPr lang="en-GB" dirty="0" err="1"/>
              <a:t>movin</a:t>
            </a:r>
            <a:r>
              <a:rPr lang="en-GB" dirty="0"/>
              <a:t>'</a:t>
            </a:r>
            <a:br>
              <a:rPr lang="en-GB" dirty="0"/>
            </a:br>
            <a:r>
              <a:rPr lang="en-GB" dirty="0"/>
              <a:t>(Better get </a:t>
            </a:r>
            <a:r>
              <a:rPr lang="en-GB" dirty="0" err="1"/>
              <a:t>movin</a:t>
            </a:r>
            <a:r>
              <a:rPr lang="en-GB" dirty="0"/>
              <a:t>')</a:t>
            </a:r>
            <a:br>
              <a:rPr lang="en-GB" dirty="0"/>
            </a:br>
            <a:r>
              <a:rPr lang="en-GB" dirty="0"/>
              <a:t>Why keep your feeble hopes alive?</a:t>
            </a:r>
            <a:br>
              <a:rPr lang="en-GB" dirty="0"/>
            </a:br>
            <a:r>
              <a:rPr lang="en-GB" dirty="0"/>
              <a:t>What are you </a:t>
            </a:r>
            <a:r>
              <a:rPr lang="en-GB" dirty="0" err="1"/>
              <a:t>provin</a:t>
            </a:r>
            <a:r>
              <a:rPr lang="en-GB" dirty="0"/>
              <a:t>'?</a:t>
            </a:r>
            <a:br>
              <a:rPr lang="en-GB" dirty="0"/>
            </a:br>
            <a:r>
              <a:rPr lang="en-GB" dirty="0"/>
              <a:t>(What are you </a:t>
            </a:r>
            <a:r>
              <a:rPr lang="en-GB" dirty="0" err="1"/>
              <a:t>provin</a:t>
            </a:r>
            <a:r>
              <a:rPr lang="en-GB" dirty="0"/>
              <a:t>')</a:t>
            </a:r>
            <a:br>
              <a:rPr lang="en-GB" dirty="0"/>
            </a:br>
            <a:r>
              <a:rPr lang="en-GB" dirty="0"/>
              <a:t>You've got the dream but not the drive</a:t>
            </a:r>
            <a:br>
              <a:rPr lang="en-GB" dirty="0"/>
            </a:b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0253" y="2550111"/>
            <a:ext cx="9144000" cy="2387600"/>
          </a:xfrm>
        </p:spPr>
        <p:txBody>
          <a:bodyPr>
            <a:normAutofit fontScale="90000"/>
          </a:bodyPr>
          <a:lstStyle/>
          <a:p>
            <a:r>
              <a:rPr lang="en-GB" dirty="0"/>
              <a:t>If you go for your diploma you could join the steno pool</a:t>
            </a:r>
            <a:br>
              <a:rPr lang="en-GB" dirty="0"/>
            </a:br>
            <a:r>
              <a:rPr lang="en-GB" dirty="0"/>
              <a:t>Turn in your </a:t>
            </a:r>
            <a:r>
              <a:rPr lang="en-GB" dirty="0" err="1"/>
              <a:t>teasin</a:t>
            </a:r>
            <a:r>
              <a:rPr lang="en-GB" dirty="0"/>
              <a:t>' comb and go back to high school</a:t>
            </a:r>
            <a:br>
              <a:rPr lang="en-GB" dirty="0"/>
            </a:b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84421" y="4470400"/>
            <a:ext cx="9144000" cy="2387600"/>
          </a:xfrm>
        </p:spPr>
        <p:txBody>
          <a:bodyPr>
            <a:normAutofit fontScale="90000"/>
          </a:bodyPr>
          <a:lstStyle/>
          <a:p>
            <a:r>
              <a:rPr lang="en-GB" dirty="0"/>
              <a:t>Beauty school dropout</a:t>
            </a:r>
            <a:br>
              <a:rPr lang="en-GB" dirty="0"/>
            </a:br>
            <a:r>
              <a:rPr lang="en-GB" dirty="0"/>
              <a:t>(Beauty school dropout)</a:t>
            </a:r>
            <a:br>
              <a:rPr lang="en-GB" dirty="0"/>
            </a:br>
            <a:r>
              <a:rPr lang="en-GB" dirty="0"/>
              <a:t>Hanging around the corner store</a:t>
            </a:r>
            <a:br>
              <a:rPr lang="en-GB" dirty="0"/>
            </a:br>
            <a:r>
              <a:rPr lang="en-GB" dirty="0"/>
              <a:t>Beauty school dropout</a:t>
            </a:r>
            <a:br>
              <a:rPr lang="en-GB" dirty="0"/>
            </a:br>
            <a:r>
              <a:rPr lang="en-GB" dirty="0"/>
              <a:t>(Beauty school dropout)</a:t>
            </a:r>
            <a:br>
              <a:rPr lang="en-GB" dirty="0"/>
            </a:br>
            <a:r>
              <a:rPr lang="en-GB" dirty="0"/>
              <a:t>It's about time you knew the score</a:t>
            </a:r>
            <a:br>
              <a:rPr lang="en-GB" dirty="0"/>
            </a:b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0463" y="2838869"/>
            <a:ext cx="9144000" cy="2387600"/>
          </a:xfrm>
        </p:spPr>
        <p:txBody>
          <a:bodyPr>
            <a:normAutofit fontScale="90000"/>
          </a:bodyPr>
          <a:lstStyle/>
          <a:p>
            <a:r>
              <a:rPr lang="en-GB" dirty="0"/>
              <a:t>Well they couldn't teach you anything</a:t>
            </a:r>
            <a:br>
              <a:rPr lang="en-GB" dirty="0"/>
            </a:br>
            <a:r>
              <a:rPr lang="en-GB" dirty="0"/>
              <a:t>You think you're such a looker</a:t>
            </a:r>
            <a:br>
              <a:rPr lang="en-GB" dirty="0"/>
            </a:br>
            <a:r>
              <a:rPr lang="en-GB" dirty="0"/>
              <a:t>But no customer will go to you</a:t>
            </a:r>
            <a:br>
              <a:rPr lang="en-GB" dirty="0"/>
            </a:br>
            <a:r>
              <a:rPr lang="en-GB" dirty="0"/>
              <a:t>Unless she was a </a:t>
            </a:r>
            <a:r>
              <a:rPr lang="en-GB" dirty="0" smtClean="0"/>
              <a:t>trucker</a:t>
            </a:r>
            <a:r>
              <a:rPr lang="en-GB" dirty="0"/>
              <a:t/>
            </a:r>
            <a:br>
              <a:rPr lang="en-GB" dirty="0"/>
            </a:b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4730" y="3253312"/>
            <a:ext cx="9144000" cy="2387600"/>
          </a:xfrm>
        </p:spPr>
        <p:txBody>
          <a:bodyPr>
            <a:normAutofit fontScale="90000"/>
          </a:bodyPr>
          <a:lstStyle/>
          <a:p>
            <a:r>
              <a:rPr lang="en-GB" dirty="0">
                <a:solidFill>
                  <a:srgbClr val="0070C0"/>
                </a:solidFill>
              </a:rPr>
              <a:t>Summer loving had me a blast</a:t>
            </a:r>
            <a:br>
              <a:rPr lang="en-GB" dirty="0">
                <a:solidFill>
                  <a:srgbClr val="0070C0"/>
                </a:solidFill>
              </a:rPr>
            </a:br>
            <a:r>
              <a:rPr lang="en-GB" dirty="0">
                <a:solidFill>
                  <a:srgbClr val="FF0000"/>
                </a:solidFill>
              </a:rPr>
              <a:t>Summer loving happened so fast</a:t>
            </a:r>
            <a:br>
              <a:rPr lang="en-GB" dirty="0">
                <a:solidFill>
                  <a:srgbClr val="FF0000"/>
                </a:solidFill>
              </a:rPr>
            </a:br>
            <a:r>
              <a:rPr lang="en-GB" dirty="0">
                <a:solidFill>
                  <a:srgbClr val="0070C0"/>
                </a:solidFill>
              </a:rPr>
              <a:t>I met a girl crazy for me</a:t>
            </a:r>
            <a:br>
              <a:rPr lang="en-GB" dirty="0">
                <a:solidFill>
                  <a:srgbClr val="0070C0"/>
                </a:solidFill>
              </a:rPr>
            </a:br>
            <a:r>
              <a:rPr lang="en-GB" dirty="0">
                <a:solidFill>
                  <a:srgbClr val="FF0000"/>
                </a:solidFill>
              </a:rPr>
              <a:t>Met a boy cute as can be</a:t>
            </a:r>
            <a:r>
              <a:rPr lang="en-GB" dirty="0"/>
              <a:t/>
            </a:r>
            <a:br>
              <a:rPr lang="en-GB" dirty="0"/>
            </a:br>
            <a:endParaRPr lang="en-GB" dirty="0"/>
          </a:p>
        </p:txBody>
      </p:sp>
    </p:spTree>
    <p:extLst>
      <p:ext uri="{BB962C8B-B14F-4D97-AF65-F5344CB8AC3E}">
        <p14:creationId xmlns:p14="http://schemas.microsoft.com/office/powerpoint/2010/main" val="479308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977858"/>
            <a:ext cx="9144000" cy="2387600"/>
          </a:xfrm>
        </p:spPr>
        <p:txBody>
          <a:bodyPr>
            <a:normAutofit fontScale="90000"/>
          </a:bodyPr>
          <a:lstStyle/>
          <a:p>
            <a:r>
              <a:rPr lang="en-GB" dirty="0"/>
              <a:t>Baby don't sweat it</a:t>
            </a:r>
            <a:br>
              <a:rPr lang="en-GB" dirty="0"/>
            </a:br>
            <a:r>
              <a:rPr lang="en-GB" dirty="0"/>
              <a:t>(Don't sweat it)</a:t>
            </a:r>
            <a:br>
              <a:rPr lang="en-GB" dirty="0"/>
            </a:br>
            <a:r>
              <a:rPr lang="en-GB" dirty="0"/>
              <a:t>You're not cut out to hold a job</a:t>
            </a:r>
            <a:br>
              <a:rPr lang="en-GB" dirty="0"/>
            </a:br>
            <a:r>
              <a:rPr lang="en-GB" dirty="0"/>
              <a:t>Better forget it</a:t>
            </a:r>
            <a:br>
              <a:rPr lang="en-GB" dirty="0"/>
            </a:br>
            <a:r>
              <a:rPr lang="en-GB" dirty="0"/>
              <a:t>(Forget it)</a:t>
            </a:r>
            <a:br>
              <a:rPr lang="en-GB" dirty="0"/>
            </a:br>
            <a:r>
              <a:rPr lang="en-GB" dirty="0"/>
              <a:t>Who wants their hair done by a slob?</a:t>
            </a:r>
            <a:br>
              <a:rPr lang="en-GB" dirty="0"/>
            </a:b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4211" y="2919079"/>
            <a:ext cx="9144000" cy="2387600"/>
          </a:xfrm>
        </p:spPr>
        <p:txBody>
          <a:bodyPr>
            <a:normAutofit fontScale="90000"/>
          </a:bodyPr>
          <a:lstStyle/>
          <a:p>
            <a:r>
              <a:rPr lang="en-GB" dirty="0"/>
              <a:t>Now your bangs are curled</a:t>
            </a:r>
            <a:br>
              <a:rPr lang="en-GB" dirty="0"/>
            </a:br>
            <a:r>
              <a:rPr lang="en-GB" dirty="0"/>
              <a:t>Your lashes twirled</a:t>
            </a:r>
            <a:br>
              <a:rPr lang="en-GB" dirty="0"/>
            </a:br>
            <a:r>
              <a:rPr lang="en-GB" dirty="0"/>
              <a:t>But still the world is cruel</a:t>
            </a:r>
            <a:br>
              <a:rPr lang="en-GB" dirty="0"/>
            </a:br>
            <a:r>
              <a:rPr lang="en-GB" dirty="0"/>
              <a:t>Wipe off that angel face and go back to high school</a:t>
            </a:r>
            <a:br>
              <a:rPr lang="en-GB" dirty="0"/>
            </a:b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1916" y="2838868"/>
            <a:ext cx="9144000" cy="2387600"/>
          </a:xfrm>
        </p:spPr>
        <p:txBody>
          <a:bodyPr>
            <a:normAutofit fontScale="90000"/>
          </a:bodyPr>
          <a:lstStyle/>
          <a:p>
            <a:r>
              <a:rPr lang="en-GB" dirty="0"/>
              <a:t>Baby don't blow it</a:t>
            </a:r>
            <a:br>
              <a:rPr lang="en-GB" dirty="0"/>
            </a:br>
            <a:r>
              <a:rPr lang="en-GB" dirty="0"/>
              <a:t>Don't put my good advice to shame</a:t>
            </a:r>
            <a:br>
              <a:rPr lang="en-GB" dirty="0"/>
            </a:br>
            <a:r>
              <a:rPr lang="en-GB" dirty="0"/>
              <a:t>Baby you know it</a:t>
            </a:r>
            <a:br>
              <a:rPr lang="en-GB" dirty="0"/>
            </a:br>
            <a:r>
              <a:rPr lang="en-GB" dirty="0"/>
              <a:t>Even dear </a:t>
            </a:r>
            <a:r>
              <a:rPr lang="en-GB" dirty="0" err="1"/>
              <a:t>Abby'd</a:t>
            </a:r>
            <a:r>
              <a:rPr lang="en-GB" dirty="0"/>
              <a:t> say the same</a:t>
            </a:r>
            <a:br>
              <a:rPr lang="en-GB" dirty="0"/>
            </a:b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8169" y="2903036"/>
            <a:ext cx="9144000" cy="2387600"/>
          </a:xfrm>
        </p:spPr>
        <p:txBody>
          <a:bodyPr>
            <a:normAutofit fontScale="90000"/>
          </a:bodyPr>
          <a:lstStyle/>
          <a:p>
            <a:r>
              <a:rPr lang="en-GB" dirty="0"/>
              <a:t>Now I've called the shot</a:t>
            </a:r>
            <a:br>
              <a:rPr lang="en-GB" dirty="0"/>
            </a:br>
            <a:r>
              <a:rPr lang="en-GB" dirty="0" smtClean="0"/>
              <a:t>Don’t loose the plot</a:t>
            </a:r>
            <a:r>
              <a:rPr lang="en-GB" dirty="0"/>
              <a:t/>
            </a:r>
            <a:br>
              <a:rPr lang="en-GB" dirty="0"/>
            </a:br>
            <a:r>
              <a:rPr lang="en-GB" dirty="0"/>
              <a:t>I really </a:t>
            </a:r>
            <a:r>
              <a:rPr lang="en-GB" dirty="0" err="1"/>
              <a:t>gotta</a:t>
            </a:r>
            <a:r>
              <a:rPr lang="en-GB" dirty="0"/>
              <a:t> fly</a:t>
            </a:r>
            <a:br>
              <a:rPr lang="en-GB" dirty="0"/>
            </a:br>
            <a:r>
              <a:rPr lang="en-GB" dirty="0" err="1"/>
              <a:t>Gotta</a:t>
            </a:r>
            <a:r>
              <a:rPr lang="en-GB" dirty="0"/>
              <a:t> be going to that malt shop in the sky</a:t>
            </a:r>
            <a:br>
              <a:rPr lang="en-GB" dirty="0"/>
            </a:b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116847"/>
            <a:ext cx="9144000" cy="2387600"/>
          </a:xfrm>
        </p:spPr>
        <p:txBody>
          <a:bodyPr>
            <a:normAutofit fontScale="90000"/>
          </a:bodyPr>
          <a:lstStyle/>
          <a:p>
            <a:r>
              <a:rPr lang="en-GB" dirty="0"/>
              <a:t>Beauty school dropout</a:t>
            </a:r>
            <a:br>
              <a:rPr lang="en-GB" dirty="0"/>
            </a:br>
            <a:r>
              <a:rPr lang="en-GB" dirty="0"/>
              <a:t>(Beauty school dropout)</a:t>
            </a:r>
            <a:br>
              <a:rPr lang="en-GB" dirty="0"/>
            </a:br>
            <a:r>
              <a:rPr lang="en-GB" dirty="0"/>
              <a:t>Go back to high school</a:t>
            </a:r>
            <a:br>
              <a:rPr lang="en-GB" dirty="0"/>
            </a:br>
            <a:r>
              <a:rPr lang="en-GB" dirty="0"/>
              <a:t>Beauty school dropout</a:t>
            </a:r>
            <a:br>
              <a:rPr lang="en-GB" dirty="0"/>
            </a:br>
            <a:r>
              <a:rPr lang="en-GB" dirty="0"/>
              <a:t>(Beauty school dropout)</a:t>
            </a:r>
            <a:br>
              <a:rPr lang="en-GB" dirty="0"/>
            </a:br>
            <a:r>
              <a:rPr lang="en-GB" dirty="0"/>
              <a:t>Go back to high school</a:t>
            </a:r>
            <a:br>
              <a:rPr lang="en-GB" dirty="0"/>
            </a:br>
            <a:r>
              <a:rPr lang="en-GB" dirty="0"/>
              <a:t>Beauty school dropout</a:t>
            </a:r>
            <a:br>
              <a:rPr lang="en-GB" dirty="0"/>
            </a:br>
            <a:r>
              <a:rPr lang="en-GB" dirty="0"/>
              <a:t>(Beauty school dropout)</a:t>
            </a:r>
            <a:br>
              <a:rPr lang="en-GB" dirty="0"/>
            </a:br>
            <a:r>
              <a:rPr lang="en-GB" dirty="0"/>
              <a:t>Go back to high school</a:t>
            </a:r>
            <a:br>
              <a:rPr lang="en-GB" dirty="0"/>
            </a:b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You’re The One That I Want</a:t>
            </a:r>
            <a:endParaRPr lang="en-GB" dirty="0"/>
          </a:p>
        </p:txBody>
      </p:sp>
      <p:sp>
        <p:nvSpPr>
          <p:cNvPr id="3" name="Subtitle 2"/>
          <p:cNvSpPr>
            <a:spLocks noGrp="1"/>
          </p:cNvSpPr>
          <p:nvPr>
            <p:ph type="subTitle" idx="1"/>
          </p:nvPr>
        </p:nvSpPr>
        <p:spPr/>
        <p:txBody>
          <a:bodyPr/>
          <a:lstStyle/>
          <a:p>
            <a:r>
              <a:rPr lang="en-GB" u="sng" dirty="0">
                <a:hlinkClick r:id="rId2"/>
              </a:rPr>
              <a:t>https://www.youtube.com/watch?v=5-4X6Ck-_0c</a:t>
            </a:r>
            <a:r>
              <a:rPr lang="en-GB" dirty="0"/>
              <a:t> </a:t>
            </a:r>
          </a:p>
        </p:txBody>
      </p:sp>
    </p:spTree>
    <p:extLst>
      <p:ext uri="{BB962C8B-B14F-4D97-AF65-F5344CB8AC3E}">
        <p14:creationId xmlns:p14="http://schemas.microsoft.com/office/powerpoint/2010/main" val="2982930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687286" y="4028849"/>
            <a:ext cx="9144000" cy="2387600"/>
          </a:xfrm>
        </p:spPr>
        <p:txBody>
          <a:bodyPr>
            <a:normAutofit fontScale="90000"/>
          </a:bodyPr>
          <a:lstStyle/>
          <a:p>
            <a:r>
              <a:rPr lang="en-GB" dirty="0">
                <a:solidFill>
                  <a:srgbClr val="00B050"/>
                </a:solidFill>
              </a:rPr>
              <a:t>Summer days drifting away</a:t>
            </a:r>
            <a:br>
              <a:rPr lang="en-GB" dirty="0">
                <a:solidFill>
                  <a:srgbClr val="00B050"/>
                </a:solidFill>
              </a:rPr>
            </a:br>
            <a:r>
              <a:rPr lang="en-GB" dirty="0">
                <a:solidFill>
                  <a:srgbClr val="00B050"/>
                </a:solidFill>
              </a:rPr>
              <a:t>To, oh, oh, the summer nights</a:t>
            </a:r>
            <a:br>
              <a:rPr lang="en-GB" dirty="0">
                <a:solidFill>
                  <a:srgbClr val="00B050"/>
                </a:solidFill>
              </a:rPr>
            </a:br>
            <a:r>
              <a:rPr lang="en-GB" dirty="0">
                <a:solidFill>
                  <a:srgbClr val="00B050"/>
                </a:solidFill>
              </a:rPr>
              <a:t>Well-a </a:t>
            </a:r>
            <a:r>
              <a:rPr lang="en-GB" dirty="0" err="1">
                <a:solidFill>
                  <a:srgbClr val="00B050"/>
                </a:solidFill>
              </a:rPr>
              <a:t>well-a</a:t>
            </a:r>
            <a:r>
              <a:rPr lang="en-GB" dirty="0">
                <a:solidFill>
                  <a:srgbClr val="00B050"/>
                </a:solidFill>
              </a:rPr>
              <a:t> </a:t>
            </a:r>
            <a:r>
              <a:rPr lang="en-GB" dirty="0" err="1">
                <a:solidFill>
                  <a:srgbClr val="00B050"/>
                </a:solidFill>
              </a:rPr>
              <a:t>well-a</a:t>
            </a:r>
            <a:r>
              <a:rPr lang="en-GB" dirty="0">
                <a:solidFill>
                  <a:srgbClr val="00B050"/>
                </a:solidFill>
              </a:rPr>
              <a:t>, huh</a:t>
            </a:r>
            <a:br>
              <a:rPr lang="en-GB" dirty="0">
                <a:solidFill>
                  <a:srgbClr val="00B050"/>
                </a:solidFill>
              </a:rPr>
            </a:br>
            <a:r>
              <a:rPr lang="en-GB" dirty="0">
                <a:solidFill>
                  <a:srgbClr val="0070C0"/>
                </a:solidFill>
              </a:rPr>
              <a:t>Tell me more, tell me more</a:t>
            </a:r>
            <a:br>
              <a:rPr lang="en-GB" dirty="0">
                <a:solidFill>
                  <a:srgbClr val="0070C0"/>
                </a:solidFill>
              </a:rPr>
            </a:br>
            <a:r>
              <a:rPr lang="en-GB" dirty="0">
                <a:solidFill>
                  <a:srgbClr val="0070C0"/>
                </a:solidFill>
              </a:rPr>
              <a:t>Did you get very far?</a:t>
            </a:r>
            <a:r>
              <a:rPr lang="en-GB" dirty="0"/>
              <a:t/>
            </a:r>
            <a:br>
              <a:rPr lang="en-GB" dirty="0"/>
            </a:br>
            <a:r>
              <a:rPr lang="en-GB" dirty="0">
                <a:solidFill>
                  <a:srgbClr val="FF0000"/>
                </a:solidFill>
              </a:rPr>
              <a:t>Tell me more, tell me more</a:t>
            </a:r>
            <a:br>
              <a:rPr lang="en-GB" dirty="0">
                <a:solidFill>
                  <a:srgbClr val="FF0000"/>
                </a:solidFill>
              </a:rPr>
            </a:br>
            <a:r>
              <a:rPr lang="en-GB" dirty="0">
                <a:solidFill>
                  <a:srgbClr val="FF0000"/>
                </a:solidFill>
              </a:rPr>
              <a:t>Like does he have a car?</a:t>
            </a:r>
            <a:br>
              <a:rPr lang="en-GB" dirty="0">
                <a:solidFill>
                  <a:srgbClr val="FF0000"/>
                </a:solidFill>
              </a:rPr>
            </a:br>
            <a:endParaRPr lang="en-GB" dirty="0">
              <a:solidFill>
                <a:srgbClr val="FF0000"/>
              </a:solidFill>
            </a:endParaRPr>
          </a:p>
        </p:txBody>
      </p:sp>
    </p:spTree>
    <p:extLst>
      <p:ext uri="{BB962C8B-B14F-4D97-AF65-F5344CB8AC3E}">
        <p14:creationId xmlns:p14="http://schemas.microsoft.com/office/powerpoint/2010/main" val="2216632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9943" y="3538992"/>
            <a:ext cx="9144000" cy="2387600"/>
          </a:xfrm>
        </p:spPr>
        <p:txBody>
          <a:bodyPr>
            <a:normAutofit fontScale="90000"/>
          </a:bodyPr>
          <a:lstStyle/>
          <a:p>
            <a:r>
              <a:rPr lang="en-GB" dirty="0">
                <a:solidFill>
                  <a:srgbClr val="0070C0"/>
                </a:solidFill>
              </a:rPr>
              <a:t>She swam by me, she got a cramp</a:t>
            </a:r>
            <a:br>
              <a:rPr lang="en-GB" dirty="0">
                <a:solidFill>
                  <a:srgbClr val="0070C0"/>
                </a:solidFill>
              </a:rPr>
            </a:br>
            <a:r>
              <a:rPr lang="en-GB" dirty="0">
                <a:solidFill>
                  <a:srgbClr val="FF0000"/>
                </a:solidFill>
              </a:rPr>
              <a:t>He ran by me, got my suit damp</a:t>
            </a:r>
            <a:r>
              <a:rPr lang="en-GB" dirty="0"/>
              <a:t/>
            </a:r>
            <a:br>
              <a:rPr lang="en-GB" dirty="0"/>
            </a:br>
            <a:r>
              <a:rPr lang="en-GB" dirty="0">
                <a:solidFill>
                  <a:srgbClr val="0070C0"/>
                </a:solidFill>
              </a:rPr>
              <a:t>I saved her life, she nearly drowned</a:t>
            </a:r>
            <a:r>
              <a:rPr lang="en-GB" dirty="0"/>
              <a:t/>
            </a:r>
            <a:br>
              <a:rPr lang="en-GB" dirty="0"/>
            </a:br>
            <a:r>
              <a:rPr lang="en-GB" dirty="0">
                <a:solidFill>
                  <a:srgbClr val="FF0000"/>
                </a:solidFill>
              </a:rPr>
              <a:t>He showed off, splashing around</a:t>
            </a:r>
            <a:r>
              <a:rPr lang="en-GB" dirty="0"/>
              <a:t/>
            </a:r>
            <a:br>
              <a:rPr lang="en-GB" dirty="0"/>
            </a:br>
            <a:endParaRPr lang="en-GB" dirty="0"/>
          </a:p>
        </p:txBody>
      </p:sp>
    </p:spTree>
    <p:extLst>
      <p:ext uri="{BB962C8B-B14F-4D97-AF65-F5344CB8AC3E}">
        <p14:creationId xmlns:p14="http://schemas.microsoft.com/office/powerpoint/2010/main" val="2984263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6900" y="4665663"/>
            <a:ext cx="9144000" cy="2387600"/>
          </a:xfrm>
        </p:spPr>
        <p:txBody>
          <a:bodyPr>
            <a:normAutofit fontScale="90000"/>
          </a:bodyPr>
          <a:lstStyle/>
          <a:p>
            <a:r>
              <a:rPr lang="en-GB" dirty="0">
                <a:solidFill>
                  <a:srgbClr val="00B050"/>
                </a:solidFill>
              </a:rPr>
              <a:t>Summer sun, something's begun</a:t>
            </a:r>
            <a:br>
              <a:rPr lang="en-GB" dirty="0">
                <a:solidFill>
                  <a:srgbClr val="00B050"/>
                </a:solidFill>
              </a:rPr>
            </a:br>
            <a:r>
              <a:rPr lang="en-GB" dirty="0">
                <a:solidFill>
                  <a:srgbClr val="00B050"/>
                </a:solidFill>
              </a:rPr>
              <a:t>But, oh, oh, the summer nights</a:t>
            </a:r>
            <a:br>
              <a:rPr lang="en-GB" dirty="0">
                <a:solidFill>
                  <a:srgbClr val="00B050"/>
                </a:solidFill>
              </a:rPr>
            </a:br>
            <a:r>
              <a:rPr lang="en-GB" dirty="0">
                <a:solidFill>
                  <a:srgbClr val="00B050"/>
                </a:solidFill>
              </a:rPr>
              <a:t>Well-a </a:t>
            </a:r>
            <a:r>
              <a:rPr lang="en-GB" dirty="0" err="1">
                <a:solidFill>
                  <a:srgbClr val="00B050"/>
                </a:solidFill>
              </a:rPr>
              <a:t>well-a</a:t>
            </a:r>
            <a:r>
              <a:rPr lang="en-GB" dirty="0">
                <a:solidFill>
                  <a:srgbClr val="00B050"/>
                </a:solidFill>
              </a:rPr>
              <a:t> </a:t>
            </a:r>
            <a:r>
              <a:rPr lang="en-GB" dirty="0" err="1">
                <a:solidFill>
                  <a:srgbClr val="00B050"/>
                </a:solidFill>
              </a:rPr>
              <a:t>well-a</a:t>
            </a:r>
            <a:r>
              <a:rPr lang="en-GB" dirty="0">
                <a:solidFill>
                  <a:srgbClr val="00B050"/>
                </a:solidFill>
              </a:rPr>
              <a:t> huh</a:t>
            </a:r>
            <a:br>
              <a:rPr lang="en-GB" dirty="0">
                <a:solidFill>
                  <a:srgbClr val="00B050"/>
                </a:solidFill>
              </a:rPr>
            </a:br>
            <a:r>
              <a:rPr lang="en-GB" dirty="0">
                <a:solidFill>
                  <a:srgbClr val="FF0000"/>
                </a:solidFill>
              </a:rPr>
              <a:t>Tell me more, tell me more</a:t>
            </a:r>
            <a:br>
              <a:rPr lang="en-GB" dirty="0">
                <a:solidFill>
                  <a:srgbClr val="FF0000"/>
                </a:solidFill>
              </a:rPr>
            </a:br>
            <a:r>
              <a:rPr lang="en-GB" dirty="0">
                <a:solidFill>
                  <a:srgbClr val="FF0000"/>
                </a:solidFill>
              </a:rPr>
              <a:t>Was it love at first sight?</a:t>
            </a:r>
            <a:br>
              <a:rPr lang="en-GB" dirty="0">
                <a:solidFill>
                  <a:srgbClr val="FF0000"/>
                </a:solidFill>
              </a:rPr>
            </a:br>
            <a:r>
              <a:rPr lang="en-GB" dirty="0">
                <a:solidFill>
                  <a:srgbClr val="0070C0"/>
                </a:solidFill>
              </a:rPr>
              <a:t>Tell me more, tell me more</a:t>
            </a:r>
            <a:br>
              <a:rPr lang="en-GB" dirty="0">
                <a:solidFill>
                  <a:srgbClr val="0070C0"/>
                </a:solidFill>
              </a:rPr>
            </a:br>
            <a:r>
              <a:rPr lang="en-GB" dirty="0">
                <a:solidFill>
                  <a:srgbClr val="0070C0"/>
                </a:solidFill>
              </a:rPr>
              <a:t>Did she put a fight?</a:t>
            </a:r>
            <a:br>
              <a:rPr lang="en-GB" dirty="0">
                <a:solidFill>
                  <a:srgbClr val="0070C0"/>
                </a:solidFill>
              </a:rPr>
            </a:br>
            <a:endParaRPr lang="en-GB" dirty="0">
              <a:solidFill>
                <a:srgbClr val="0070C0"/>
              </a:solidFill>
            </a:endParaRPr>
          </a:p>
        </p:txBody>
      </p:sp>
    </p:spTree>
    <p:extLst>
      <p:ext uri="{BB962C8B-B14F-4D97-AF65-F5344CB8AC3E}">
        <p14:creationId xmlns:p14="http://schemas.microsoft.com/office/powerpoint/2010/main" val="3703975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7286" y="2983820"/>
            <a:ext cx="9144000" cy="2387600"/>
          </a:xfrm>
        </p:spPr>
        <p:txBody>
          <a:bodyPr>
            <a:normAutofit fontScale="90000"/>
          </a:bodyPr>
          <a:lstStyle/>
          <a:p>
            <a:r>
              <a:rPr lang="en-GB" dirty="0">
                <a:solidFill>
                  <a:srgbClr val="0070C0"/>
                </a:solidFill>
              </a:rPr>
              <a:t>Took her bowling in the Arcade</a:t>
            </a:r>
            <a:r>
              <a:rPr lang="en-GB" dirty="0"/>
              <a:t/>
            </a:r>
            <a:br>
              <a:rPr lang="en-GB" dirty="0"/>
            </a:br>
            <a:r>
              <a:rPr lang="en-GB" dirty="0">
                <a:solidFill>
                  <a:srgbClr val="FF0000"/>
                </a:solidFill>
              </a:rPr>
              <a:t>We went strolling, drank lemonade</a:t>
            </a:r>
            <a:br>
              <a:rPr lang="en-GB" dirty="0">
                <a:solidFill>
                  <a:srgbClr val="FF0000"/>
                </a:solidFill>
              </a:rPr>
            </a:br>
            <a:r>
              <a:rPr lang="en-GB" dirty="0">
                <a:solidFill>
                  <a:srgbClr val="0070C0"/>
                </a:solidFill>
              </a:rPr>
              <a:t>We </a:t>
            </a:r>
            <a:r>
              <a:rPr lang="en-GB" dirty="0" smtClean="0">
                <a:solidFill>
                  <a:srgbClr val="0070C0"/>
                </a:solidFill>
              </a:rPr>
              <a:t>played</a:t>
            </a:r>
            <a:r>
              <a:rPr lang="en-GB" dirty="0" smtClean="0">
                <a:solidFill>
                  <a:srgbClr val="0070C0"/>
                </a:solidFill>
              </a:rPr>
              <a:t> </a:t>
            </a:r>
            <a:r>
              <a:rPr lang="en-GB" dirty="0">
                <a:solidFill>
                  <a:srgbClr val="0070C0"/>
                </a:solidFill>
              </a:rPr>
              <a:t>out under the dock</a:t>
            </a:r>
            <a:r>
              <a:rPr lang="en-GB" dirty="0"/>
              <a:t/>
            </a:r>
            <a:br>
              <a:rPr lang="en-GB" dirty="0"/>
            </a:br>
            <a:r>
              <a:rPr lang="en-GB" dirty="0">
                <a:solidFill>
                  <a:srgbClr val="FF0000"/>
                </a:solidFill>
              </a:rPr>
              <a:t>We stayed up 'till ten o'clock</a:t>
            </a:r>
            <a:r>
              <a:rPr lang="en-GB" dirty="0"/>
              <a:t/>
            </a:r>
            <a:br>
              <a:rPr lang="en-GB" dirty="0"/>
            </a:br>
            <a:endParaRPr lang="en-GB" dirty="0"/>
          </a:p>
        </p:txBody>
      </p:sp>
    </p:spTree>
    <p:extLst>
      <p:ext uri="{BB962C8B-B14F-4D97-AF65-F5344CB8AC3E}">
        <p14:creationId xmlns:p14="http://schemas.microsoft.com/office/powerpoint/2010/main" val="2436167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5257" y="4470400"/>
            <a:ext cx="9144000" cy="2387600"/>
          </a:xfrm>
        </p:spPr>
        <p:txBody>
          <a:bodyPr>
            <a:normAutofit fontScale="90000"/>
          </a:bodyPr>
          <a:lstStyle/>
          <a:p>
            <a:r>
              <a:rPr lang="en-GB" dirty="0">
                <a:solidFill>
                  <a:srgbClr val="00B050"/>
                </a:solidFill>
              </a:rPr>
              <a:t>Summer fling, don't mean a thing</a:t>
            </a:r>
            <a:br>
              <a:rPr lang="en-GB" dirty="0">
                <a:solidFill>
                  <a:srgbClr val="00B050"/>
                </a:solidFill>
              </a:rPr>
            </a:br>
            <a:r>
              <a:rPr lang="en-GB" dirty="0">
                <a:solidFill>
                  <a:srgbClr val="00B050"/>
                </a:solidFill>
              </a:rPr>
              <a:t>But, oh, oh, the summer nights</a:t>
            </a:r>
            <a:br>
              <a:rPr lang="en-GB" dirty="0">
                <a:solidFill>
                  <a:srgbClr val="00B050"/>
                </a:solidFill>
              </a:rPr>
            </a:br>
            <a:r>
              <a:rPr lang="en-GB" dirty="0">
                <a:solidFill>
                  <a:srgbClr val="00B050"/>
                </a:solidFill>
              </a:rPr>
              <a:t>Well-a </a:t>
            </a:r>
            <a:r>
              <a:rPr lang="en-GB" dirty="0" err="1">
                <a:solidFill>
                  <a:srgbClr val="00B050"/>
                </a:solidFill>
              </a:rPr>
              <a:t>well-a</a:t>
            </a:r>
            <a:r>
              <a:rPr lang="en-GB" dirty="0">
                <a:solidFill>
                  <a:srgbClr val="00B050"/>
                </a:solidFill>
              </a:rPr>
              <a:t> </a:t>
            </a:r>
            <a:r>
              <a:rPr lang="en-GB" dirty="0" err="1">
                <a:solidFill>
                  <a:srgbClr val="00B050"/>
                </a:solidFill>
              </a:rPr>
              <a:t>well-a</a:t>
            </a:r>
            <a:r>
              <a:rPr lang="en-GB" dirty="0">
                <a:solidFill>
                  <a:srgbClr val="00B050"/>
                </a:solidFill>
              </a:rPr>
              <a:t> huh</a:t>
            </a:r>
            <a:br>
              <a:rPr lang="en-GB" dirty="0">
                <a:solidFill>
                  <a:srgbClr val="00B050"/>
                </a:solidFill>
              </a:rPr>
            </a:br>
            <a:r>
              <a:rPr lang="en-GB" dirty="0">
                <a:solidFill>
                  <a:srgbClr val="0070C0"/>
                </a:solidFill>
              </a:rPr>
              <a:t>Tell me more, tell me more</a:t>
            </a:r>
            <a:br>
              <a:rPr lang="en-GB" dirty="0">
                <a:solidFill>
                  <a:srgbClr val="0070C0"/>
                </a:solidFill>
              </a:rPr>
            </a:br>
            <a:r>
              <a:rPr lang="en-GB" dirty="0">
                <a:solidFill>
                  <a:srgbClr val="0070C0"/>
                </a:solidFill>
              </a:rPr>
              <a:t>But you don't </a:t>
            </a:r>
            <a:r>
              <a:rPr lang="en-GB" dirty="0" err="1">
                <a:solidFill>
                  <a:srgbClr val="0070C0"/>
                </a:solidFill>
              </a:rPr>
              <a:t>gotta</a:t>
            </a:r>
            <a:r>
              <a:rPr lang="en-GB" dirty="0">
                <a:solidFill>
                  <a:srgbClr val="0070C0"/>
                </a:solidFill>
              </a:rPr>
              <a:t> brag</a:t>
            </a:r>
            <a:br>
              <a:rPr lang="en-GB" dirty="0">
                <a:solidFill>
                  <a:srgbClr val="0070C0"/>
                </a:solidFill>
              </a:rPr>
            </a:br>
            <a:r>
              <a:rPr lang="en-GB" dirty="0">
                <a:solidFill>
                  <a:srgbClr val="FF0000"/>
                </a:solidFill>
              </a:rPr>
              <a:t>Tell me more, tell me more</a:t>
            </a:r>
            <a:br>
              <a:rPr lang="en-GB" dirty="0">
                <a:solidFill>
                  <a:srgbClr val="FF0000"/>
                </a:solidFill>
              </a:rPr>
            </a:br>
            <a:r>
              <a:rPr lang="en-GB" dirty="0" err="1">
                <a:solidFill>
                  <a:srgbClr val="FF0000"/>
                </a:solidFill>
              </a:rPr>
              <a:t>'Cause</a:t>
            </a:r>
            <a:r>
              <a:rPr lang="en-GB" dirty="0">
                <a:solidFill>
                  <a:srgbClr val="FF0000"/>
                </a:solidFill>
              </a:rPr>
              <a:t> he sounds like a drag</a:t>
            </a:r>
            <a:r>
              <a:rPr lang="en-GB" dirty="0"/>
              <a:t/>
            </a:r>
            <a:br>
              <a:rPr lang="en-GB" dirty="0"/>
            </a:br>
            <a:endParaRPr lang="en-GB" dirty="0"/>
          </a:p>
        </p:txBody>
      </p:sp>
    </p:spTree>
    <p:extLst>
      <p:ext uri="{BB962C8B-B14F-4D97-AF65-F5344CB8AC3E}">
        <p14:creationId xmlns:p14="http://schemas.microsoft.com/office/powerpoint/2010/main" val="7044877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1586" y="3620635"/>
            <a:ext cx="9144000" cy="2387600"/>
          </a:xfrm>
        </p:spPr>
        <p:txBody>
          <a:bodyPr>
            <a:normAutofit fontScale="90000"/>
          </a:bodyPr>
          <a:lstStyle/>
          <a:p>
            <a:r>
              <a:rPr lang="en-GB" dirty="0">
                <a:solidFill>
                  <a:srgbClr val="FF0000"/>
                </a:solidFill>
              </a:rPr>
              <a:t>He got friendly, holding my hand</a:t>
            </a:r>
            <a:br>
              <a:rPr lang="en-GB" dirty="0">
                <a:solidFill>
                  <a:srgbClr val="FF0000"/>
                </a:solidFill>
              </a:rPr>
            </a:br>
            <a:r>
              <a:rPr lang="en-GB" dirty="0" smtClean="0">
                <a:solidFill>
                  <a:srgbClr val="0070C0"/>
                </a:solidFill>
              </a:rPr>
              <a:t>We played out down </a:t>
            </a:r>
            <a:r>
              <a:rPr lang="en-GB" dirty="0">
                <a:solidFill>
                  <a:srgbClr val="0070C0"/>
                </a:solidFill>
              </a:rPr>
              <a:t>in the sand</a:t>
            </a:r>
            <a:r>
              <a:rPr lang="en-GB" dirty="0"/>
              <a:t/>
            </a:r>
            <a:br>
              <a:rPr lang="en-GB" dirty="0"/>
            </a:br>
            <a:r>
              <a:rPr lang="en-GB" dirty="0">
                <a:solidFill>
                  <a:srgbClr val="FF0000"/>
                </a:solidFill>
              </a:rPr>
              <a:t>He was sweet just turned eighteen</a:t>
            </a:r>
            <a:r>
              <a:rPr lang="en-GB" dirty="0"/>
              <a:t/>
            </a:r>
            <a:br>
              <a:rPr lang="en-GB" dirty="0"/>
            </a:br>
            <a:r>
              <a:rPr lang="en-GB" dirty="0">
                <a:solidFill>
                  <a:srgbClr val="0070C0"/>
                </a:solidFill>
              </a:rPr>
              <a:t>Well, she was </a:t>
            </a:r>
            <a:r>
              <a:rPr lang="en-GB" dirty="0" smtClean="0">
                <a:solidFill>
                  <a:srgbClr val="0070C0"/>
                </a:solidFill>
              </a:rPr>
              <a:t>good you </a:t>
            </a:r>
            <a:r>
              <a:rPr lang="en-GB" dirty="0">
                <a:solidFill>
                  <a:srgbClr val="0070C0"/>
                </a:solidFill>
              </a:rPr>
              <a:t>know what I mean</a:t>
            </a:r>
            <a:r>
              <a:rPr lang="en-GB" dirty="0"/>
              <a:t/>
            </a:r>
            <a:br>
              <a:rPr lang="en-GB" dirty="0"/>
            </a:br>
            <a:endParaRPr lang="en-GB" dirty="0"/>
          </a:p>
        </p:txBody>
      </p:sp>
    </p:spTree>
    <p:extLst>
      <p:ext uri="{BB962C8B-B14F-4D97-AF65-F5344CB8AC3E}">
        <p14:creationId xmlns:p14="http://schemas.microsoft.com/office/powerpoint/2010/main" val="432101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2986" y="3473677"/>
            <a:ext cx="9144000" cy="2387600"/>
          </a:xfrm>
        </p:spPr>
        <p:txBody>
          <a:bodyPr>
            <a:normAutofit fontScale="90000"/>
          </a:bodyPr>
          <a:lstStyle/>
          <a:p>
            <a:r>
              <a:rPr lang="en-GB" dirty="0">
                <a:solidFill>
                  <a:srgbClr val="00B050"/>
                </a:solidFill>
              </a:rPr>
              <a:t>Summer heat, boy and girl meet</a:t>
            </a:r>
            <a:br>
              <a:rPr lang="en-GB" dirty="0">
                <a:solidFill>
                  <a:srgbClr val="00B050"/>
                </a:solidFill>
              </a:rPr>
            </a:br>
            <a:r>
              <a:rPr lang="en-GB" dirty="0">
                <a:solidFill>
                  <a:srgbClr val="00B050"/>
                </a:solidFill>
              </a:rPr>
              <a:t>But, oh, oh, the summer nights</a:t>
            </a:r>
            <a:br>
              <a:rPr lang="en-GB" dirty="0">
                <a:solidFill>
                  <a:srgbClr val="00B050"/>
                </a:solidFill>
              </a:rPr>
            </a:br>
            <a:r>
              <a:rPr lang="en-GB" dirty="0">
                <a:solidFill>
                  <a:srgbClr val="FF0000"/>
                </a:solidFill>
              </a:rPr>
              <a:t>Tell me more, tell me more</a:t>
            </a:r>
            <a:br>
              <a:rPr lang="en-GB" dirty="0">
                <a:solidFill>
                  <a:srgbClr val="FF0000"/>
                </a:solidFill>
              </a:rPr>
            </a:br>
            <a:r>
              <a:rPr lang="en-GB" dirty="0">
                <a:solidFill>
                  <a:srgbClr val="FF0000"/>
                </a:solidFill>
              </a:rPr>
              <a:t>How much dough did he spend?</a:t>
            </a:r>
            <a:br>
              <a:rPr lang="en-GB" dirty="0">
                <a:solidFill>
                  <a:srgbClr val="FF0000"/>
                </a:solidFill>
              </a:rPr>
            </a:br>
            <a:r>
              <a:rPr lang="en-GB" dirty="0">
                <a:solidFill>
                  <a:srgbClr val="0070C0"/>
                </a:solidFill>
              </a:rPr>
              <a:t>Tell me more, tell me more</a:t>
            </a:r>
            <a:br>
              <a:rPr lang="en-GB" dirty="0">
                <a:solidFill>
                  <a:srgbClr val="0070C0"/>
                </a:solidFill>
              </a:rPr>
            </a:br>
            <a:r>
              <a:rPr lang="en-GB" dirty="0">
                <a:solidFill>
                  <a:srgbClr val="0070C0"/>
                </a:solidFill>
              </a:rPr>
              <a:t>Could she get me a friend?</a:t>
            </a:r>
            <a:br>
              <a:rPr lang="en-GB" dirty="0">
                <a:solidFill>
                  <a:srgbClr val="0070C0"/>
                </a:solidFill>
              </a:rPr>
            </a:br>
            <a:endParaRPr lang="en-GB" dirty="0">
              <a:solidFill>
                <a:srgbClr val="0070C0"/>
              </a:solidFill>
            </a:endParaRPr>
          </a:p>
        </p:txBody>
      </p:sp>
    </p:spTree>
    <p:extLst>
      <p:ext uri="{BB962C8B-B14F-4D97-AF65-F5344CB8AC3E}">
        <p14:creationId xmlns:p14="http://schemas.microsoft.com/office/powerpoint/2010/main" val="2041376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804</Words>
  <Application>Microsoft Office PowerPoint</Application>
  <PresentationFormat>Widescreen</PresentationFormat>
  <Paragraphs>29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Summer Nights</vt:lpstr>
      <vt:lpstr>Summer loving had me a blast Summer loving happened so fast I met a girl crazy for me Met a boy cute as can be </vt:lpstr>
      <vt:lpstr>Summer days drifting away To, oh, oh, the summer nights Well-a well-a well-a, huh Tell me more, tell me more Did you get very far? Tell me more, tell me more Like does he have a car? </vt:lpstr>
      <vt:lpstr>She swam by me, she got a cramp He ran by me, got my suit damp I saved her life, she nearly drowned He showed off, splashing around </vt:lpstr>
      <vt:lpstr>Summer sun, something's begun But, oh, oh, the summer nights Well-a well-a well-a huh Tell me more, tell me more Was it love at first sight? Tell me more, tell me more Did she put a fight? </vt:lpstr>
      <vt:lpstr>Took her bowling in the Arcade We went strolling, drank lemonade We played out under the dock We stayed up 'till ten o'clock </vt:lpstr>
      <vt:lpstr>Summer fling, don't mean a thing But, oh, oh, the summer nights Well-a well-a well-a huh Tell me more, tell me more But you don't gotta brag Tell me more, tell me more 'Cause he sounds like a drag </vt:lpstr>
      <vt:lpstr>He got friendly, holding my hand We played out down in the sand He was sweet just turned eighteen Well, she was good you know what I mean </vt:lpstr>
      <vt:lpstr>Summer heat, boy and girl meet But, oh, oh, the summer nights Tell me more, tell me more How much dough did he spend? Tell me more, tell me more Could she get me a friend? </vt:lpstr>
      <vt:lpstr>It turned colder, that's where it ends So I told her we'd still be friends Then we made our true love vow Wonder what she's doing now Summer dreams ripped at the seams But, oh, those summer nights  </vt:lpstr>
      <vt:lpstr>Grease Lightning</vt:lpstr>
      <vt:lpstr>Beauty School Drop Out</vt:lpstr>
      <vt:lpstr>Your story sad to tell A teenage ne'er do well Most mixed up non-delinquent on the block </vt:lpstr>
      <vt:lpstr>Your future's so unclear now What's left of your career now? Can't even get a trade in on your smile Beauty school dropout No graduation day for you</vt:lpstr>
      <vt:lpstr> Beauty school dropout Missed your mid-terms and flunked shampoo Well at least you could have taken time To wash and clean your clothes up After spending all that dough To have the doctor fix your nose up </vt:lpstr>
      <vt:lpstr>Baby get movin' (Better get movin') Why keep your feeble hopes alive? What are you provin'? (What are you provin') You've got the dream but not the drive </vt:lpstr>
      <vt:lpstr>If you go for your diploma you could join the steno pool Turn in your teasin' comb and go back to high school </vt:lpstr>
      <vt:lpstr>Beauty school dropout (Beauty school dropout) Hanging around the corner store Beauty school dropout (Beauty school dropout) It's about time you knew the score </vt:lpstr>
      <vt:lpstr>Well they couldn't teach you anything You think you're such a looker But no customer will go to you Unless she was a trucker </vt:lpstr>
      <vt:lpstr>Baby don't sweat it (Don't sweat it) You're not cut out to hold a job Better forget it (Forget it) Who wants their hair done by a slob? </vt:lpstr>
      <vt:lpstr>Now your bangs are curled Your lashes twirled But still the world is cruel Wipe off that angel face and go back to high school </vt:lpstr>
      <vt:lpstr>Baby don't blow it Don't put my good advice to shame Baby you know it Even dear Abby'd say the same </vt:lpstr>
      <vt:lpstr>Now I've called the shot Don’t loose the plot I really gotta fly Gotta be going to that malt shop in the sky </vt:lpstr>
      <vt:lpstr>Beauty school dropout (Beauty school dropout) Go back to high school Beauty school dropout (Beauty school dropout) Go back to high school Beauty school dropout (Beauty school dropout) Go back to high school </vt:lpstr>
      <vt:lpstr>You’re The One That I Want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story sad to tell A teenage ne'er do well Most mixed up non-delinquent on the block</dc:title>
  <dc:creator>h.orme@outlook.com</dc:creator>
  <cp:lastModifiedBy>Hayley Orme</cp:lastModifiedBy>
  <cp:revision>8</cp:revision>
  <dcterms:created xsi:type="dcterms:W3CDTF">2021-06-08T19:44:00Z</dcterms:created>
  <dcterms:modified xsi:type="dcterms:W3CDTF">2022-06-30T07:42:08Z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2057-11.2.0.10152</vt:lpwstr>
  </property>
</Properties>
</file>