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7" d="100"/>
          <a:sy n="67" d="100"/>
        </p:scale>
        <p:origin x="85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D5ABBFC-BDD2-43A0-B64F-86A0ADA7799B}" type="datetimeFigureOut">
              <a:rPr lang="en-GB" smtClean="0"/>
              <a:t>29/06/2022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4126430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5ABBFC-BDD2-43A0-B64F-86A0ADA7799B}" type="datetimeFigureOut">
              <a:rPr lang="en-GB" smtClean="0"/>
              <a:t>29/06/2022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1999791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5ABBFC-BDD2-43A0-B64F-86A0ADA7799B}" type="datetimeFigureOut">
              <a:rPr lang="en-GB" smtClean="0"/>
              <a:t>29/06/2022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3470332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D5ABBFC-BDD2-43A0-B64F-86A0ADA7799B}" type="datetimeFigureOut">
              <a:rPr lang="en-GB" smtClean="0"/>
              <a:t>29/06/2022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2331541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5ABBFC-BDD2-43A0-B64F-86A0ADA7799B}" type="datetimeFigureOut">
              <a:rPr lang="en-GB" smtClean="0"/>
              <a:t>29/06/2022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3428453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D5ABBFC-BDD2-43A0-B64F-86A0ADA7799B}" type="datetimeFigureOut">
              <a:rPr lang="en-GB" smtClean="0"/>
              <a:t>29/06/2022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1874819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D5ABBFC-BDD2-43A0-B64F-86A0ADA7799B}" type="datetimeFigureOut">
              <a:rPr lang="en-GB" smtClean="0"/>
              <a:t>29/06/2022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2862944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D5ABBFC-BDD2-43A0-B64F-86A0ADA7799B}" type="datetimeFigureOut">
              <a:rPr lang="en-GB" smtClean="0"/>
              <a:t>29/06/2022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4079462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ABBFC-BDD2-43A0-B64F-86A0ADA7799B}" type="datetimeFigureOut">
              <a:rPr lang="en-GB" smtClean="0"/>
              <a:t>29/06/2022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3634352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ABBFC-BDD2-43A0-B64F-86A0ADA7799B}" type="datetimeFigureOut">
              <a:rPr lang="en-GB" smtClean="0"/>
              <a:t>29/06/2022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3299483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ABBFC-BDD2-43A0-B64F-86A0ADA7799B}" type="datetimeFigureOut">
              <a:rPr lang="en-GB" smtClean="0"/>
              <a:t>29/06/2022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63AFE4-D964-4C77-883C-477F914FA23D}" type="slidenum">
              <a:rPr lang="en-GB" smtClean="0"/>
              <a:t>‹#›</a:t>
            </a:fld>
            <a:endParaRPr lang="en-GB"/>
          </a:p>
        </p:txBody>
      </p:sp>
    </p:spTree>
    <p:extLst>
      <p:ext uri="{BB962C8B-B14F-4D97-AF65-F5344CB8AC3E}">
        <p14:creationId xmlns:p14="http://schemas.microsoft.com/office/powerpoint/2010/main" val="3859447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ABBFC-BDD2-43A0-B64F-86A0ADA7799B}" type="datetimeFigureOut">
              <a:rPr lang="en-GB" smtClean="0"/>
              <a:t>29/06/2022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63AFE4-D964-4C77-883C-477F914FA23D}" type="slidenum">
              <a:rPr lang="en-GB" smtClean="0"/>
              <a:t>‹#›</a:t>
            </a:fld>
            <a:endParaRPr lang="en-GB"/>
          </a:p>
        </p:txBody>
      </p:sp>
    </p:spTree>
    <p:extLst>
      <p:ext uri="{BB962C8B-B14F-4D97-AF65-F5344CB8AC3E}">
        <p14:creationId xmlns:p14="http://schemas.microsoft.com/office/powerpoint/2010/main" val="2078713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0042" y="2469900"/>
            <a:ext cx="9144000" cy="2387600"/>
          </a:xfrm>
        </p:spPr>
        <p:txBody>
          <a:bodyPr>
            <a:normAutofit fontScale="90000"/>
          </a:bodyPr>
          <a:lstStyle/>
          <a:p>
            <a:r>
              <a:rPr lang="en-GB" dirty="0"/>
              <a:t>Your story sad to tell</a:t>
            </a:r>
            <a:br>
              <a:rPr lang="en-GB" dirty="0"/>
            </a:br>
            <a:r>
              <a:rPr lang="en-GB" dirty="0"/>
              <a:t>A teenage ne'er do well</a:t>
            </a:r>
            <a:br>
              <a:rPr lang="en-GB" dirty="0"/>
            </a:br>
            <a:r>
              <a:rPr lang="en-GB" dirty="0"/>
              <a:t>Most mixed up non-delinquent on the block</a:t>
            </a:r>
            <a:br>
              <a:rPr lang="en-GB" dirty="0"/>
            </a:br>
            <a:endParaRPr lang="en-GB" dirty="0"/>
          </a:p>
        </p:txBody>
      </p:sp>
    </p:spTree>
    <p:extLst>
      <p:ext uri="{BB962C8B-B14F-4D97-AF65-F5344CB8AC3E}">
        <p14:creationId xmlns:p14="http://schemas.microsoft.com/office/powerpoint/2010/main" val="932700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1916" y="2838868"/>
            <a:ext cx="9144000" cy="2387600"/>
          </a:xfrm>
        </p:spPr>
        <p:txBody>
          <a:bodyPr>
            <a:normAutofit fontScale="90000"/>
          </a:bodyPr>
          <a:lstStyle/>
          <a:p>
            <a:r>
              <a:rPr lang="en-GB" dirty="0"/>
              <a:t>Baby don't blow it</a:t>
            </a:r>
            <a:br>
              <a:rPr lang="en-GB" dirty="0"/>
            </a:br>
            <a:r>
              <a:rPr lang="en-GB" dirty="0"/>
              <a:t>Don't put my good advice to shame</a:t>
            </a:r>
            <a:br>
              <a:rPr lang="en-GB" dirty="0"/>
            </a:br>
            <a:r>
              <a:rPr lang="en-GB" dirty="0"/>
              <a:t>Baby you know it</a:t>
            </a:r>
            <a:br>
              <a:rPr lang="en-GB" dirty="0"/>
            </a:br>
            <a:r>
              <a:rPr lang="en-GB" dirty="0"/>
              <a:t>Even dear </a:t>
            </a:r>
            <a:r>
              <a:rPr lang="en-GB" dirty="0" err="1"/>
              <a:t>Abby'd</a:t>
            </a:r>
            <a:r>
              <a:rPr lang="en-GB" dirty="0"/>
              <a:t> say the same</a:t>
            </a:r>
            <a:br>
              <a:rPr lang="en-GB" dirty="0"/>
            </a:br>
            <a:endParaRPr lang="en-GB" dirty="0"/>
          </a:p>
        </p:txBody>
      </p:sp>
    </p:spTree>
    <p:extLst>
      <p:ext uri="{BB962C8B-B14F-4D97-AF65-F5344CB8AC3E}">
        <p14:creationId xmlns:p14="http://schemas.microsoft.com/office/powerpoint/2010/main" val="2837949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88169" y="2903036"/>
            <a:ext cx="9144000" cy="2387600"/>
          </a:xfrm>
        </p:spPr>
        <p:txBody>
          <a:bodyPr>
            <a:normAutofit fontScale="90000"/>
          </a:bodyPr>
          <a:lstStyle/>
          <a:p>
            <a:r>
              <a:rPr lang="en-GB" dirty="0"/>
              <a:t>Now I've called the shot</a:t>
            </a:r>
            <a:br>
              <a:rPr lang="en-GB" dirty="0"/>
            </a:br>
            <a:r>
              <a:rPr lang="en-GB" dirty="0"/>
              <a:t>Get off the </a:t>
            </a:r>
            <a:r>
              <a:rPr lang="en-GB" dirty="0" smtClean="0"/>
              <a:t>spot</a:t>
            </a:r>
            <a:r>
              <a:rPr lang="en-GB" dirty="0"/>
              <a:t/>
            </a:r>
            <a:br>
              <a:rPr lang="en-GB" dirty="0"/>
            </a:br>
            <a:r>
              <a:rPr lang="en-GB" dirty="0"/>
              <a:t>I really </a:t>
            </a:r>
            <a:r>
              <a:rPr lang="en-GB" dirty="0" err="1"/>
              <a:t>gotta</a:t>
            </a:r>
            <a:r>
              <a:rPr lang="en-GB" dirty="0"/>
              <a:t> fly</a:t>
            </a:r>
            <a:br>
              <a:rPr lang="en-GB" dirty="0"/>
            </a:br>
            <a:r>
              <a:rPr lang="en-GB" dirty="0" err="1"/>
              <a:t>Gotta</a:t>
            </a:r>
            <a:r>
              <a:rPr lang="en-GB" dirty="0"/>
              <a:t> be going to that </a:t>
            </a:r>
            <a:r>
              <a:rPr lang="en-GB" dirty="0" smtClean="0"/>
              <a:t>malt </a:t>
            </a:r>
            <a:r>
              <a:rPr lang="en-GB" dirty="0"/>
              <a:t>shop in the sky</a:t>
            </a:r>
            <a:br>
              <a:rPr lang="en-GB" dirty="0"/>
            </a:br>
            <a:endParaRPr lang="en-GB" dirty="0"/>
          </a:p>
        </p:txBody>
      </p:sp>
    </p:spTree>
    <p:extLst>
      <p:ext uri="{BB962C8B-B14F-4D97-AF65-F5344CB8AC3E}">
        <p14:creationId xmlns:p14="http://schemas.microsoft.com/office/powerpoint/2010/main" val="4121888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116847"/>
            <a:ext cx="9144000" cy="2387600"/>
          </a:xfrm>
        </p:spPr>
        <p:txBody>
          <a:bodyPr>
            <a:normAutofit fontScale="90000"/>
          </a:bodyPr>
          <a:lstStyle/>
          <a:p>
            <a:r>
              <a:rPr lang="en-GB" dirty="0"/>
              <a:t>Beauty school dropout</a:t>
            </a:r>
            <a:br>
              <a:rPr lang="en-GB" dirty="0"/>
            </a:br>
            <a:r>
              <a:rPr lang="en-GB" dirty="0"/>
              <a:t>(Beauty school dropout)</a:t>
            </a:r>
            <a:br>
              <a:rPr lang="en-GB" dirty="0"/>
            </a:br>
            <a:r>
              <a:rPr lang="en-GB" dirty="0"/>
              <a:t>Go back to high school</a:t>
            </a:r>
            <a:br>
              <a:rPr lang="en-GB" dirty="0"/>
            </a:br>
            <a:r>
              <a:rPr lang="en-GB" dirty="0"/>
              <a:t>Beauty school dropout</a:t>
            </a:r>
            <a:br>
              <a:rPr lang="en-GB" dirty="0"/>
            </a:br>
            <a:r>
              <a:rPr lang="en-GB" dirty="0"/>
              <a:t>(Beauty school dropout)</a:t>
            </a:r>
            <a:br>
              <a:rPr lang="en-GB" dirty="0"/>
            </a:br>
            <a:r>
              <a:rPr lang="en-GB" dirty="0"/>
              <a:t>Go back to high school</a:t>
            </a:r>
            <a:br>
              <a:rPr lang="en-GB" dirty="0"/>
            </a:br>
            <a:r>
              <a:rPr lang="en-GB" dirty="0"/>
              <a:t>Beauty school dropout</a:t>
            </a:r>
            <a:br>
              <a:rPr lang="en-GB" dirty="0"/>
            </a:br>
            <a:r>
              <a:rPr lang="en-GB" dirty="0"/>
              <a:t>(Beauty school dropout)</a:t>
            </a:r>
            <a:br>
              <a:rPr lang="en-GB" dirty="0"/>
            </a:br>
            <a:r>
              <a:rPr lang="en-GB" dirty="0"/>
              <a:t>Go back to high school</a:t>
            </a:r>
            <a:br>
              <a:rPr lang="en-GB" dirty="0"/>
            </a:br>
            <a:endParaRPr lang="en-GB" dirty="0"/>
          </a:p>
        </p:txBody>
      </p:sp>
    </p:spTree>
    <p:extLst>
      <p:ext uri="{BB962C8B-B14F-4D97-AF65-F5344CB8AC3E}">
        <p14:creationId xmlns:p14="http://schemas.microsoft.com/office/powerpoint/2010/main" val="4011666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3207" y="3212349"/>
            <a:ext cx="9144000" cy="2387600"/>
          </a:xfrm>
        </p:spPr>
        <p:txBody>
          <a:bodyPr>
            <a:normAutofit fontScale="90000"/>
          </a:bodyPr>
          <a:lstStyle/>
          <a:p>
            <a:r>
              <a:rPr lang="en-GB" dirty="0" smtClean="0"/>
              <a:t>Your future's so unclear now</a:t>
            </a:r>
            <a:br>
              <a:rPr lang="en-GB" dirty="0" smtClean="0"/>
            </a:br>
            <a:r>
              <a:rPr lang="en-GB" dirty="0" smtClean="0"/>
              <a:t>What's left of your career now?</a:t>
            </a:r>
            <a:br>
              <a:rPr lang="en-GB" dirty="0" smtClean="0"/>
            </a:br>
            <a:r>
              <a:rPr lang="en-GB" dirty="0" smtClean="0"/>
              <a:t>Can't even get a trade in on your </a:t>
            </a:r>
            <a:r>
              <a:rPr lang="en-GB" dirty="0" smtClean="0"/>
              <a:t>smile</a:t>
            </a:r>
            <a:br>
              <a:rPr lang="en-GB" dirty="0" smtClean="0"/>
            </a:br>
            <a:r>
              <a:rPr lang="en-GB" dirty="0" smtClean="0"/>
              <a:t>la-la-la….</a:t>
            </a:r>
            <a:r>
              <a:rPr lang="en-GB" dirty="0" smtClean="0"/>
              <a:t/>
            </a:r>
            <a:br>
              <a:rPr lang="en-GB" dirty="0" smtClean="0"/>
            </a:br>
            <a:r>
              <a:rPr lang="en-GB" dirty="0" smtClean="0"/>
              <a:t>Beauty school dropout</a:t>
            </a:r>
            <a:br>
              <a:rPr lang="en-GB" dirty="0" smtClean="0"/>
            </a:br>
            <a:r>
              <a:rPr lang="en-GB" dirty="0" smtClean="0"/>
              <a:t>No graduation day for you</a:t>
            </a:r>
            <a:endParaRPr lang="en-GB" dirty="0"/>
          </a:p>
        </p:txBody>
      </p:sp>
    </p:spTree>
    <p:extLst>
      <p:ext uri="{BB962C8B-B14F-4D97-AF65-F5344CB8AC3E}">
        <p14:creationId xmlns:p14="http://schemas.microsoft.com/office/powerpoint/2010/main" val="3269992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6273" y="4470400"/>
            <a:ext cx="10716126" cy="2387600"/>
          </a:xfrm>
        </p:spPr>
        <p:txBody>
          <a:bodyPr>
            <a:normAutofit fontScale="90000"/>
          </a:bodyPr>
          <a:lstStyle/>
          <a:p>
            <a:r>
              <a:rPr lang="en-GB" dirty="0"/>
              <a:t/>
            </a:r>
            <a:br>
              <a:rPr lang="en-GB" dirty="0"/>
            </a:br>
            <a:r>
              <a:rPr lang="en-GB" dirty="0"/>
              <a:t>Beauty school dropout</a:t>
            </a:r>
            <a:br>
              <a:rPr lang="en-GB" dirty="0"/>
            </a:br>
            <a:r>
              <a:rPr lang="en-GB" dirty="0"/>
              <a:t>Missed your mid-terms and flunked shampoo</a:t>
            </a:r>
            <a:br>
              <a:rPr lang="en-GB" dirty="0"/>
            </a:br>
            <a:r>
              <a:rPr lang="en-GB" dirty="0"/>
              <a:t>Well at least you could have taken time</a:t>
            </a:r>
            <a:br>
              <a:rPr lang="en-GB" dirty="0"/>
            </a:br>
            <a:r>
              <a:rPr lang="en-GB" dirty="0"/>
              <a:t>To wash and clean your clothes up</a:t>
            </a:r>
            <a:br>
              <a:rPr lang="en-GB" dirty="0"/>
            </a:br>
            <a:r>
              <a:rPr lang="en-GB" dirty="0"/>
              <a:t>After spending all that dough</a:t>
            </a:r>
            <a:br>
              <a:rPr lang="en-GB" dirty="0"/>
            </a:br>
            <a:r>
              <a:rPr lang="en-GB" dirty="0"/>
              <a:t>To have the doctor fix your nose up</a:t>
            </a:r>
            <a:br>
              <a:rPr lang="en-GB" dirty="0"/>
            </a:br>
            <a:endParaRPr lang="en-GB" dirty="0"/>
          </a:p>
        </p:txBody>
      </p:sp>
    </p:spTree>
    <p:extLst>
      <p:ext uri="{BB962C8B-B14F-4D97-AF65-F5344CB8AC3E}">
        <p14:creationId xmlns:p14="http://schemas.microsoft.com/office/powerpoint/2010/main" val="4234199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9832" y="4470400"/>
            <a:ext cx="9144000" cy="2387600"/>
          </a:xfrm>
        </p:spPr>
        <p:txBody>
          <a:bodyPr>
            <a:normAutofit fontScale="90000"/>
          </a:bodyPr>
          <a:lstStyle/>
          <a:p>
            <a:r>
              <a:rPr lang="en-GB" dirty="0"/>
              <a:t>Baby get </a:t>
            </a:r>
            <a:r>
              <a:rPr lang="en-GB" dirty="0" err="1"/>
              <a:t>movin</a:t>
            </a:r>
            <a:r>
              <a:rPr lang="en-GB" dirty="0"/>
              <a:t>'</a:t>
            </a:r>
            <a:br>
              <a:rPr lang="en-GB" dirty="0"/>
            </a:br>
            <a:r>
              <a:rPr lang="en-GB" dirty="0"/>
              <a:t>(Better get </a:t>
            </a:r>
            <a:r>
              <a:rPr lang="en-GB" dirty="0" err="1"/>
              <a:t>movin</a:t>
            </a:r>
            <a:r>
              <a:rPr lang="en-GB" dirty="0"/>
              <a:t>')</a:t>
            </a:r>
            <a:br>
              <a:rPr lang="en-GB" dirty="0"/>
            </a:br>
            <a:r>
              <a:rPr lang="en-GB" dirty="0"/>
              <a:t>Why keep your feeble hopes alive?</a:t>
            </a:r>
            <a:br>
              <a:rPr lang="en-GB" dirty="0"/>
            </a:br>
            <a:r>
              <a:rPr lang="en-GB" dirty="0"/>
              <a:t>What are you </a:t>
            </a:r>
            <a:r>
              <a:rPr lang="en-GB" dirty="0" err="1"/>
              <a:t>provin</a:t>
            </a:r>
            <a:r>
              <a:rPr lang="en-GB" dirty="0"/>
              <a:t>'?</a:t>
            </a:r>
            <a:br>
              <a:rPr lang="en-GB" dirty="0"/>
            </a:br>
            <a:r>
              <a:rPr lang="en-GB" dirty="0"/>
              <a:t>(What are you </a:t>
            </a:r>
            <a:r>
              <a:rPr lang="en-GB" dirty="0" err="1"/>
              <a:t>provin</a:t>
            </a:r>
            <a:r>
              <a:rPr lang="en-GB" dirty="0"/>
              <a:t>')</a:t>
            </a:r>
            <a:br>
              <a:rPr lang="en-GB" dirty="0"/>
            </a:br>
            <a:r>
              <a:rPr lang="en-GB" dirty="0"/>
              <a:t>You've got the dream but not the drive</a:t>
            </a:r>
            <a:br>
              <a:rPr lang="en-GB" dirty="0"/>
            </a:br>
            <a:endParaRPr lang="en-GB" dirty="0"/>
          </a:p>
        </p:txBody>
      </p:sp>
    </p:spTree>
    <p:extLst>
      <p:ext uri="{BB962C8B-B14F-4D97-AF65-F5344CB8AC3E}">
        <p14:creationId xmlns:p14="http://schemas.microsoft.com/office/powerpoint/2010/main" val="3647729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20253" y="2550111"/>
            <a:ext cx="9144000" cy="2387600"/>
          </a:xfrm>
        </p:spPr>
        <p:txBody>
          <a:bodyPr>
            <a:normAutofit fontScale="90000"/>
          </a:bodyPr>
          <a:lstStyle/>
          <a:p>
            <a:r>
              <a:rPr lang="en-GB" dirty="0"/>
              <a:t>If you go for your diploma you could join the steno pool</a:t>
            </a:r>
            <a:br>
              <a:rPr lang="en-GB" dirty="0"/>
            </a:br>
            <a:r>
              <a:rPr lang="en-GB" dirty="0"/>
              <a:t>Turn in your </a:t>
            </a:r>
            <a:r>
              <a:rPr lang="en-GB" dirty="0" err="1"/>
              <a:t>teasin</a:t>
            </a:r>
            <a:r>
              <a:rPr lang="en-GB" dirty="0"/>
              <a:t>' comb and go back to high school</a:t>
            </a:r>
            <a:br>
              <a:rPr lang="en-GB" dirty="0"/>
            </a:br>
            <a:endParaRPr lang="en-GB" dirty="0"/>
          </a:p>
        </p:txBody>
      </p:sp>
    </p:spTree>
    <p:extLst>
      <p:ext uri="{BB962C8B-B14F-4D97-AF65-F5344CB8AC3E}">
        <p14:creationId xmlns:p14="http://schemas.microsoft.com/office/powerpoint/2010/main" val="3528297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684421" y="4470400"/>
            <a:ext cx="9144000" cy="2387600"/>
          </a:xfrm>
        </p:spPr>
        <p:txBody>
          <a:bodyPr>
            <a:normAutofit fontScale="90000"/>
          </a:bodyPr>
          <a:lstStyle/>
          <a:p>
            <a:r>
              <a:rPr lang="en-GB" dirty="0"/>
              <a:t>Beauty school dropout</a:t>
            </a:r>
            <a:br>
              <a:rPr lang="en-GB" dirty="0"/>
            </a:br>
            <a:r>
              <a:rPr lang="en-GB" dirty="0"/>
              <a:t>(Beauty school dropout)</a:t>
            </a:r>
            <a:br>
              <a:rPr lang="en-GB" dirty="0"/>
            </a:br>
            <a:r>
              <a:rPr lang="en-GB" dirty="0"/>
              <a:t>Hanging around the corner store</a:t>
            </a:r>
            <a:br>
              <a:rPr lang="en-GB" dirty="0"/>
            </a:br>
            <a:r>
              <a:rPr lang="en-GB" dirty="0"/>
              <a:t>Beauty school dropout</a:t>
            </a:r>
            <a:br>
              <a:rPr lang="en-GB" dirty="0"/>
            </a:br>
            <a:r>
              <a:rPr lang="en-GB" dirty="0"/>
              <a:t>(Beauty school dropout)</a:t>
            </a:r>
            <a:br>
              <a:rPr lang="en-GB" dirty="0"/>
            </a:br>
            <a:r>
              <a:rPr lang="en-GB" dirty="0"/>
              <a:t>It's about time you knew the score</a:t>
            </a:r>
            <a:br>
              <a:rPr lang="en-GB" dirty="0"/>
            </a:br>
            <a:endParaRPr lang="en-GB" dirty="0"/>
          </a:p>
        </p:txBody>
      </p:sp>
    </p:spTree>
    <p:extLst>
      <p:ext uri="{BB962C8B-B14F-4D97-AF65-F5344CB8AC3E}">
        <p14:creationId xmlns:p14="http://schemas.microsoft.com/office/powerpoint/2010/main" val="4259593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0463" y="2838869"/>
            <a:ext cx="9144000" cy="2387600"/>
          </a:xfrm>
        </p:spPr>
        <p:txBody>
          <a:bodyPr>
            <a:normAutofit fontScale="90000"/>
          </a:bodyPr>
          <a:lstStyle/>
          <a:p>
            <a:r>
              <a:rPr lang="en-GB" dirty="0"/>
              <a:t>Well they couldn't teach you anything</a:t>
            </a:r>
            <a:br>
              <a:rPr lang="en-GB" dirty="0"/>
            </a:br>
            <a:r>
              <a:rPr lang="en-GB" dirty="0"/>
              <a:t>You think you're such a looker</a:t>
            </a:r>
            <a:br>
              <a:rPr lang="en-GB" dirty="0"/>
            </a:br>
            <a:r>
              <a:rPr lang="en-GB" dirty="0"/>
              <a:t>But no customer will go to you</a:t>
            </a:r>
            <a:br>
              <a:rPr lang="en-GB" dirty="0"/>
            </a:br>
            <a:r>
              <a:rPr lang="en-GB" dirty="0"/>
              <a:t>Unless she was a </a:t>
            </a:r>
            <a:r>
              <a:rPr lang="en-GB" dirty="0" smtClean="0"/>
              <a:t>trucker</a:t>
            </a:r>
            <a:r>
              <a:rPr lang="en-GB" dirty="0"/>
              <a:t/>
            </a:r>
            <a:br>
              <a:rPr lang="en-GB" dirty="0"/>
            </a:br>
            <a:endParaRPr lang="en-GB" dirty="0"/>
          </a:p>
        </p:txBody>
      </p:sp>
    </p:spTree>
    <p:extLst>
      <p:ext uri="{BB962C8B-B14F-4D97-AF65-F5344CB8AC3E}">
        <p14:creationId xmlns:p14="http://schemas.microsoft.com/office/powerpoint/2010/main" val="516832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977858"/>
            <a:ext cx="9144000" cy="2387600"/>
          </a:xfrm>
        </p:spPr>
        <p:txBody>
          <a:bodyPr>
            <a:normAutofit fontScale="90000"/>
          </a:bodyPr>
          <a:lstStyle/>
          <a:p>
            <a:r>
              <a:rPr lang="en-GB" dirty="0"/>
              <a:t>Baby don't sweat it</a:t>
            </a:r>
            <a:br>
              <a:rPr lang="en-GB" dirty="0"/>
            </a:br>
            <a:r>
              <a:rPr lang="en-GB" dirty="0"/>
              <a:t>(Don't sweat it)</a:t>
            </a:r>
            <a:br>
              <a:rPr lang="en-GB" dirty="0"/>
            </a:br>
            <a:r>
              <a:rPr lang="en-GB" dirty="0"/>
              <a:t>You're not cut out to hold a job</a:t>
            </a:r>
            <a:br>
              <a:rPr lang="en-GB" dirty="0"/>
            </a:br>
            <a:r>
              <a:rPr lang="en-GB" dirty="0"/>
              <a:t>Better forget it</a:t>
            </a:r>
            <a:br>
              <a:rPr lang="en-GB" dirty="0"/>
            </a:br>
            <a:r>
              <a:rPr lang="en-GB" dirty="0"/>
              <a:t>(Forget it)</a:t>
            </a:r>
            <a:br>
              <a:rPr lang="en-GB" dirty="0"/>
            </a:br>
            <a:r>
              <a:rPr lang="en-GB" dirty="0"/>
              <a:t>Who wants their hair done by a slob?</a:t>
            </a:r>
            <a:br>
              <a:rPr lang="en-GB" dirty="0"/>
            </a:br>
            <a:endParaRPr lang="en-GB" dirty="0"/>
          </a:p>
        </p:txBody>
      </p:sp>
    </p:spTree>
    <p:extLst>
      <p:ext uri="{BB962C8B-B14F-4D97-AF65-F5344CB8AC3E}">
        <p14:creationId xmlns:p14="http://schemas.microsoft.com/office/powerpoint/2010/main" val="297319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4211" y="2919079"/>
            <a:ext cx="9144000" cy="2387600"/>
          </a:xfrm>
        </p:spPr>
        <p:txBody>
          <a:bodyPr>
            <a:normAutofit fontScale="90000"/>
          </a:bodyPr>
          <a:lstStyle/>
          <a:p>
            <a:r>
              <a:rPr lang="en-GB" dirty="0"/>
              <a:t>Now your bangs are curled</a:t>
            </a:r>
            <a:br>
              <a:rPr lang="en-GB" dirty="0"/>
            </a:br>
            <a:r>
              <a:rPr lang="en-GB" dirty="0"/>
              <a:t>Your lashes twirled</a:t>
            </a:r>
            <a:br>
              <a:rPr lang="en-GB" dirty="0"/>
            </a:br>
            <a:r>
              <a:rPr lang="en-GB" dirty="0"/>
              <a:t>But still the world is cruel</a:t>
            </a:r>
            <a:br>
              <a:rPr lang="en-GB" dirty="0"/>
            </a:br>
            <a:r>
              <a:rPr lang="en-GB" dirty="0"/>
              <a:t>Wipe off that angel face and go back to high school</a:t>
            </a:r>
            <a:br>
              <a:rPr lang="en-GB" dirty="0"/>
            </a:br>
            <a:endParaRPr lang="en-GB" dirty="0"/>
          </a:p>
        </p:txBody>
      </p:sp>
    </p:spTree>
    <p:extLst>
      <p:ext uri="{BB962C8B-B14F-4D97-AF65-F5344CB8AC3E}">
        <p14:creationId xmlns:p14="http://schemas.microsoft.com/office/powerpoint/2010/main" val="5252787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397</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Your story sad to tell A teenage ne'er do well Most mixed up non-delinquent on the block </vt:lpstr>
      <vt:lpstr>Your future's so unclear now What's left of your career now? Can't even get a trade in on your smile la-la-la…. Beauty school dropout No graduation day for you</vt:lpstr>
      <vt:lpstr> Beauty school dropout Missed your mid-terms and flunked shampoo Well at least you could have taken time To wash and clean your clothes up After spending all that dough To have the doctor fix your nose up </vt:lpstr>
      <vt:lpstr>Baby get movin' (Better get movin') Why keep your feeble hopes alive? What are you provin'? (What are you provin') You've got the dream but not the drive </vt:lpstr>
      <vt:lpstr>If you go for your diploma you could join the steno pool Turn in your teasin' comb and go back to high school </vt:lpstr>
      <vt:lpstr>Beauty school dropout (Beauty school dropout) Hanging around the corner store Beauty school dropout (Beauty school dropout) It's about time you knew the score </vt:lpstr>
      <vt:lpstr>Well they couldn't teach you anything You think you're such a looker But no customer will go to you Unless she was a trucker </vt:lpstr>
      <vt:lpstr>Baby don't sweat it (Don't sweat it) You're not cut out to hold a job Better forget it (Forget it) Who wants their hair done by a slob? </vt:lpstr>
      <vt:lpstr>Now your bangs are curled Your lashes twirled But still the world is cruel Wipe off that angel face and go back to high school </vt:lpstr>
      <vt:lpstr>Baby don't blow it Don't put my good advice to shame Baby you know it Even dear Abby'd say the same </vt:lpstr>
      <vt:lpstr>Now I've called the shot Get off the spot I really gotta fly Gotta be going to that malt shop in the sky </vt:lpstr>
      <vt:lpstr>Beauty school dropout (Beauty school dropout) Go back to high school Beauty school dropout (Beauty school dropout) Go back to high school Beauty school dropout (Beauty school dropout) Go back to high school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story sad to tell A teenage ne'er do well Most mixed up non-delinquent on the block</dc:title>
  <dc:creator>h.orme@outlook.com</dc:creator>
  <cp:lastModifiedBy>Hayley Orme</cp:lastModifiedBy>
  <cp:revision>7</cp:revision>
  <dcterms:created xsi:type="dcterms:W3CDTF">2021-06-08T19:44:35Z</dcterms:created>
  <dcterms:modified xsi:type="dcterms:W3CDTF">2022-06-29T07:21:32Z</dcterms:modified>
</cp:coreProperties>
</file>