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0" r:id="rId6"/>
    <p:sldId id="259" r:id="rId7"/>
    <p:sldId id="26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3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1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8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9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3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7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0965-0BA3-4CF8-A8F1-7E7D7D8C04F5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1389-653A-4D9D-8387-5A459AFED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SATs 2025 </a:t>
            </a:r>
          </a:p>
        </p:txBody>
      </p:sp>
      <p:pic>
        <p:nvPicPr>
          <p:cNvPr id="7170" name="Picture 2" descr="KS2 Year 6 SATs Revision &amp; Practice Papers - SATs UK | Year S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66" y="3688080"/>
            <a:ext cx="2883625" cy="26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rold Court Primary School - Year 6 Re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4" y="585891"/>
            <a:ext cx="2189152" cy="31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5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SPAG: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5619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We are revising our SPAG knowledge with SATs boot camp.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have two SPAG sessions and one spelling session weekly to revise key grammar and spelling rules. </a:t>
            </a:r>
          </a:p>
          <a:p>
            <a:endParaRPr lang="en-GB" dirty="0"/>
          </a:p>
          <a:p>
            <a:r>
              <a:rPr lang="en-GB" dirty="0"/>
              <a:t>Children are learning test technique as part of these sessions. </a:t>
            </a:r>
          </a:p>
        </p:txBody>
      </p:sp>
      <p:pic>
        <p:nvPicPr>
          <p:cNvPr id="3074" name="Picture 2" descr="KS2 English Grammar Papers - URBrain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81" y="1352370"/>
            <a:ext cx="3142441" cy="44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SPAG: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93774" cy="4351338"/>
          </a:xfrm>
        </p:spPr>
        <p:txBody>
          <a:bodyPr/>
          <a:lstStyle/>
          <a:p>
            <a:r>
              <a:rPr lang="en-GB" dirty="0"/>
              <a:t>Completing the boot camp home practise.</a:t>
            </a:r>
          </a:p>
          <a:p>
            <a:r>
              <a:rPr lang="en-GB" dirty="0"/>
              <a:t>Completing the overnight home learning. There will be two evenings a week where the focus will be grammar or spelling. </a:t>
            </a:r>
          </a:p>
          <a:p>
            <a:r>
              <a:rPr lang="en-GB" dirty="0"/>
              <a:t>Learning the weekly spellings for our tests – these are the statutory words that your child needs to know for their SATs.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62" y="1963276"/>
            <a:ext cx="5624052" cy="31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2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Reading: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52303" cy="4351338"/>
          </a:xfrm>
        </p:spPr>
        <p:txBody>
          <a:bodyPr/>
          <a:lstStyle/>
          <a:p>
            <a:r>
              <a:rPr lang="en-GB" dirty="0"/>
              <a:t>In class our guided reading sessions are based on past papers. </a:t>
            </a:r>
          </a:p>
          <a:p>
            <a:r>
              <a:rPr lang="en-GB" dirty="0"/>
              <a:t>Every session, we mark and discuss the answers together, including ‘test technique’. </a:t>
            </a:r>
          </a:p>
          <a:p>
            <a:r>
              <a:rPr lang="en-GB" dirty="0"/>
              <a:t>I have been sharing the mark scheme with children so they can understand what the questions are asking them to do.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Literacy Shed Plus - Literacy Shed Plus - Teaching Resources Made Ea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30" y="1415843"/>
            <a:ext cx="3229870" cy="45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3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Reading: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99039" cy="4351338"/>
          </a:xfrm>
        </p:spPr>
        <p:txBody>
          <a:bodyPr/>
          <a:lstStyle/>
          <a:p>
            <a:r>
              <a:rPr lang="en-GB" dirty="0"/>
              <a:t>Read for 30 minutes each night with your child. </a:t>
            </a:r>
          </a:p>
          <a:p>
            <a:r>
              <a:rPr lang="en-GB" dirty="0"/>
              <a:t>When you read together, check understanding by questioning with the reading domains. </a:t>
            </a:r>
          </a:p>
          <a:p>
            <a:r>
              <a:rPr lang="en-GB" dirty="0"/>
              <a:t>Complete the reading comprehension home practise.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39" y="1027906"/>
            <a:ext cx="6540836" cy="44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0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Maths: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0757" cy="4351338"/>
          </a:xfrm>
        </p:spPr>
        <p:txBody>
          <a:bodyPr/>
          <a:lstStyle/>
          <a:p>
            <a:r>
              <a:rPr lang="en-GB" dirty="0"/>
              <a:t>In class we now have increased practise of arithmetic questions. </a:t>
            </a:r>
          </a:p>
          <a:p>
            <a:r>
              <a:rPr lang="en-GB" dirty="0"/>
              <a:t>We also begin each Maths lesson with reasoning questions from past papers. </a:t>
            </a:r>
          </a:p>
          <a:p>
            <a:r>
              <a:rPr lang="en-GB" dirty="0"/>
              <a:t>We have been learning about test technique and how to apply our learning to reasoning questions. </a:t>
            </a:r>
          </a:p>
          <a:p>
            <a:r>
              <a:rPr lang="en-GB" dirty="0"/>
              <a:t>Our times table tests continue each Friday. </a:t>
            </a:r>
          </a:p>
          <a:p>
            <a:endParaRPr lang="en-GB" dirty="0"/>
          </a:p>
        </p:txBody>
      </p:sp>
      <p:pic>
        <p:nvPicPr>
          <p:cNvPr id="6146" name="Picture 2" descr="KS2 Maths SATs - URBrain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0" y="1329490"/>
            <a:ext cx="3313488" cy="46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1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Maths: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4513" cy="4351338"/>
          </a:xfrm>
        </p:spPr>
        <p:txBody>
          <a:bodyPr/>
          <a:lstStyle/>
          <a:p>
            <a:r>
              <a:rPr lang="en-GB" dirty="0"/>
              <a:t>Completing the boot camp home practise.</a:t>
            </a:r>
          </a:p>
          <a:p>
            <a:r>
              <a:rPr lang="en-GB" dirty="0"/>
              <a:t>Completing the overnight home learning. There will be two evenings a week where the focus will be arithmetic or reasoning. </a:t>
            </a:r>
          </a:p>
          <a:p>
            <a:r>
              <a:rPr lang="en-GB" dirty="0"/>
              <a:t>Practising times tables – Times Table Rock Stars. </a:t>
            </a:r>
          </a:p>
          <a:p>
            <a:r>
              <a:rPr lang="en-GB" dirty="0"/>
              <a:t>Helping your child to learn key Maths facts and formula! </a:t>
            </a:r>
          </a:p>
        </p:txBody>
      </p:sp>
      <p:pic>
        <p:nvPicPr>
          <p:cNvPr id="5122" name="Picture 2" descr="Old Boot Camps from Compare4kids | Year S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21" y="136688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724" y="3763362"/>
            <a:ext cx="3712197" cy="19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297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SATs 2025 </vt:lpstr>
      <vt:lpstr>SPAG: In Class</vt:lpstr>
      <vt:lpstr>SPAG: At Home</vt:lpstr>
      <vt:lpstr>Reading: In Class</vt:lpstr>
      <vt:lpstr>Reading: At Home</vt:lpstr>
      <vt:lpstr>Maths: In Class</vt:lpstr>
      <vt:lpstr>Maths: At Home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SATs Meeting </dc:title>
  <dc:creator>h.orme@outlook.com</dc:creator>
  <cp:lastModifiedBy>H Orme</cp:lastModifiedBy>
  <cp:revision>18</cp:revision>
  <cp:lastPrinted>2025-01-23T07:43:16Z</cp:lastPrinted>
  <dcterms:created xsi:type="dcterms:W3CDTF">2025-01-19T12:48:09Z</dcterms:created>
  <dcterms:modified xsi:type="dcterms:W3CDTF">2025-01-23T17:47:12Z</dcterms:modified>
</cp:coreProperties>
</file>