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87" r:id="rId6"/>
    <p:sldId id="262" r:id="rId7"/>
    <p:sldId id="263" r:id="rId8"/>
    <p:sldId id="266" r:id="rId9"/>
    <p:sldId id="283" r:id="rId10"/>
    <p:sldId id="284" r:id="rId11"/>
    <p:sldId id="267" r:id="rId12"/>
    <p:sldId id="282" r:id="rId13"/>
    <p:sldId id="269" r:id="rId14"/>
    <p:sldId id="271" r:id="rId15"/>
    <p:sldId id="288" r:id="rId16"/>
    <p:sldId id="274" r:id="rId17"/>
    <p:sldId id="28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50346-5A73-4BB0-BAFD-C10BB230849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9501-1433-4B43-A2A2-17496BD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0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69501-1433-4B43-A2A2-17496BD0F4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8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0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43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7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0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5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0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E54-73C5-475B-B8EB-FD42EB826B47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lourbox.com/preview/4325029-15308-vector-rows-of-young-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772816"/>
            <a:ext cx="6120680" cy="4381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Welcome to Year 3 </a:t>
            </a:r>
          </a:p>
        </p:txBody>
      </p:sp>
    </p:spTree>
    <p:extLst>
      <p:ext uri="{BB962C8B-B14F-4D97-AF65-F5344CB8AC3E}">
        <p14:creationId xmlns:p14="http://schemas.microsoft.com/office/powerpoint/2010/main" val="193597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263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Tuesday </a:t>
            </a:r>
            <a:r>
              <a:rPr lang="en-GB" sz="3200" dirty="0">
                <a:latin typeface="Comic Sans MS" panose="030F0702030302020204" pitchFamily="66" charset="0"/>
              </a:rPr>
              <a:t>Tests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Times tables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Spellings </a:t>
            </a:r>
          </a:p>
          <a:p>
            <a:pPr marL="457200" indent="-457200">
              <a:buFontTx/>
              <a:buChar char="-"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Image result for times t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7032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7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2656"/>
            <a:ext cx="84969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Timetable: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English and Maths every day.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R.E. and class collective worship three times per week.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P.E. is </a:t>
            </a:r>
            <a:r>
              <a:rPr lang="en-GB" sz="2400" dirty="0" smtClean="0">
                <a:latin typeface="Comic Sans MS" panose="030F0702030302020204" pitchFamily="66" charset="0"/>
              </a:rPr>
              <a:t>usually on </a:t>
            </a:r>
            <a:r>
              <a:rPr lang="en-GB" sz="2400" dirty="0">
                <a:latin typeface="Comic Sans MS" panose="030F0702030302020204" pitchFamily="66" charset="0"/>
              </a:rPr>
              <a:t>a </a:t>
            </a:r>
            <a:r>
              <a:rPr lang="en-GB" sz="2400" dirty="0" smtClean="0">
                <a:latin typeface="Comic Sans MS" panose="030F0702030302020204" pitchFamily="66" charset="0"/>
              </a:rPr>
              <a:t>Tuesday </a:t>
            </a:r>
            <a:r>
              <a:rPr lang="en-GB" sz="2400" dirty="0">
                <a:latin typeface="Comic Sans MS" panose="030F0702030302020204" pitchFamily="66" charset="0"/>
              </a:rPr>
              <a:t>afternoon.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French and Music are taught once a week.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PSHE, Science</a:t>
            </a:r>
            <a:r>
              <a:rPr lang="en-GB" sz="2400" dirty="0">
                <a:latin typeface="Comic Sans MS" panose="030F0702030302020204" pitchFamily="66" charset="0"/>
              </a:rPr>
              <a:t>, Art, Geography, History, DT and Computing are taught throughout the year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Home practice on the school website on Fridays.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Tables and spelling tests on Tuesdays.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twosummers.co.za/kingfisher/wp-content/uploads/2012/01/timeta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201734"/>
            <a:ext cx="1519963" cy="95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99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latin typeface="Comic Sans MS" panose="030F0702030302020204" pitchFamily="66" charset="0"/>
              </a:rPr>
              <a:t> -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Children are responsible for changing their books when they have finished. Mrs Woof will always be there to help. </a:t>
            </a:r>
            <a:endParaRPr lang="en-GB" altLang="en-US" sz="2800" b="1" dirty="0">
              <a:latin typeface="Comic Sans MS" panose="030F0702030302020204" pitchFamily="66" charset="0"/>
            </a:endParaRPr>
          </a:p>
          <a:p>
            <a:pPr lvl="1">
              <a:buFont typeface="Wingdings 2" panose="05020102010507070707" pitchFamily="18" charset="2"/>
              <a:buChar char=""/>
            </a:pPr>
            <a:endParaRPr lang="en-GB" altLang="en-US" sz="2800" b="1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 - Please ensure the reading diary is </a:t>
            </a:r>
            <a:r>
              <a:rPr lang="en-GB" altLang="en-US" sz="2800" u="sng" dirty="0">
                <a:latin typeface="Comic Sans MS" panose="030F0702030302020204" pitchFamily="66" charset="0"/>
              </a:rPr>
              <a:t>signed</a:t>
            </a:r>
            <a:r>
              <a:rPr lang="en-GB" altLang="en-US" sz="2800" dirty="0">
                <a:latin typeface="Comic Sans MS" panose="030F0702030302020204" pitchFamily="66" charset="0"/>
              </a:rPr>
              <a:t>.</a:t>
            </a:r>
          </a:p>
          <a:p>
            <a:endParaRPr lang="en-GB" altLang="en-US" sz="2800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 - Please make sure your child’s book is in their bag every day. </a:t>
            </a:r>
          </a:p>
          <a:p>
            <a:endParaRPr lang="en-GB" altLang="en-US" sz="2800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- Your child should read at home </a:t>
            </a:r>
            <a:r>
              <a:rPr lang="en-GB" altLang="en-US" sz="2800" b="1" dirty="0">
                <a:latin typeface="Comic Sans MS" panose="030F0702030302020204" pitchFamily="66" charset="0"/>
              </a:rPr>
              <a:t>every night</a:t>
            </a:r>
            <a:r>
              <a:rPr lang="en-GB" altLang="en-US" sz="2800" dirty="0">
                <a:latin typeface="Comic Sans MS" panose="030F0702030302020204" pitchFamily="66" charset="0"/>
              </a:rPr>
              <a:t>, to a parent or carer, grandparent, sibling or friend.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4046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Reading</a:t>
            </a:r>
          </a:p>
        </p:txBody>
      </p:sp>
      <p:pic>
        <p:nvPicPr>
          <p:cNvPr id="4" name="Picture 2" descr="Image result for child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53" y="368867"/>
            <a:ext cx="1503462" cy="10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095" y="1551815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Spelling: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Children will have a list of spellings to practise related to the spelling rules that they have been learning in class.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These will be given out every </a:t>
            </a:r>
            <a:r>
              <a:rPr lang="en-GB" sz="2800" dirty="0" smtClean="0">
                <a:latin typeface="Comic Sans MS" panose="030F0702030302020204" pitchFamily="66" charset="0"/>
              </a:rPr>
              <a:t>Friday on the school blog.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sherwoodridge-p.schoolwebsites.com.au/Sites/srps/CMS/Images/spelling_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094" y="291019"/>
            <a:ext cx="1793898" cy="1793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2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5139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to bring: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 warm, waterproof coat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Reading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Water bottle with a sports 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Fruit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P.E. kit should be in school every </a:t>
            </a:r>
            <a:r>
              <a:rPr lang="en-GB" sz="2800" dirty="0" smtClean="0">
                <a:latin typeface="Comic Sans MS" panose="030F0702030302020204" pitchFamily="66" charset="0"/>
              </a:rPr>
              <a:t>day. Children </a:t>
            </a:r>
            <a:r>
              <a:rPr lang="en-GB" sz="2800" dirty="0">
                <a:latin typeface="Comic Sans MS" panose="030F0702030302020204" pitchFamily="66" charset="0"/>
              </a:rPr>
              <a:t>can wear trainers for outdoor sessions but they still need black pumps for inside.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Name in everything.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2B519-3D1B-884B-84D0-D4EC7309E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5" y="522514"/>
            <a:ext cx="1143000" cy="2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2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2815-01D7-414E-BE1A-E132657A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Friday Blog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34F8E-3CC9-D348-8F4C-077E60E9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5" y="4965700"/>
            <a:ext cx="1892300" cy="1892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905B-5685-9C42-BCFC-C5CDA72E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Every Friday we will blog to let you know what learning we have done during the week.</a:t>
            </a:r>
          </a:p>
          <a:p>
            <a:r>
              <a:rPr lang="en-GB" dirty="0">
                <a:latin typeface="Comic Sans MS" panose="030F0702030302020204" pitchFamily="66" charset="0"/>
              </a:rPr>
              <a:t>We will include photos of our learning.</a:t>
            </a:r>
          </a:p>
          <a:p>
            <a:r>
              <a:rPr lang="en-GB" dirty="0">
                <a:latin typeface="Comic Sans MS" panose="030F0702030302020204" pitchFamily="66" charset="0"/>
              </a:rPr>
              <a:t>We will outline the practice your children need to do over the coming week at home.</a:t>
            </a:r>
          </a:p>
          <a:p>
            <a:r>
              <a:rPr lang="en-GB" dirty="0">
                <a:latin typeface="Comic Sans MS" panose="030F0702030302020204" pitchFamily="66" charset="0"/>
              </a:rPr>
              <a:t>Reading, Spelling and Maths.</a:t>
            </a:r>
          </a:p>
        </p:txBody>
      </p:sp>
    </p:spTree>
    <p:extLst>
      <p:ext uri="{BB962C8B-B14F-4D97-AF65-F5344CB8AC3E}">
        <p14:creationId xmlns:p14="http://schemas.microsoft.com/office/powerpoint/2010/main" val="261644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Safeguarding Routines</a:t>
            </a:r>
          </a:p>
          <a:p>
            <a:pPr lvl="0"/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en-GB" sz="2800" b="1" dirty="0">
                <a:solidFill>
                  <a:prstClr val="black"/>
                </a:solidFill>
                <a:latin typeface="Comic Sans MS" pitchFamily="66" charset="0"/>
              </a:rPr>
              <a:t>End of day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End of day form.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If there is an emergency or a problem please ring school as soon as possible and then we are aware of it and will keep your child until you arrive, we will keep your child in class.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All children are told to come back to class if you are not there at the end of the day.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No children should be told to wait in the car park.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Children should always be collected off the playground.</a:t>
            </a:r>
            <a:endParaRPr lang="en-GB" dirty="0"/>
          </a:p>
        </p:txBody>
      </p:sp>
      <p:pic>
        <p:nvPicPr>
          <p:cNvPr id="8" name="Picture 2" descr="http://support.prometheanplanet.com/upload/img_400/HomeTime__Promethean_Plan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0132" y="202891"/>
            <a:ext cx="2008252" cy="1340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30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0"/>
            <a:ext cx="4336960" cy="780965"/>
          </a:xfrm>
        </p:spPr>
        <p:txBody>
          <a:bodyPr/>
          <a:lstStyle/>
          <a:p>
            <a:r>
              <a:rPr lang="en-GB" dirty="0"/>
              <a:t>Online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" y="1599380"/>
            <a:ext cx="5595330" cy="3950595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Taught throughout the year alongside our PSHE Curriculum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We follow the SMART online safety rules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 Year 3 our focus is 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 use of age appropriate websites including social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Not sharing personal information online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Knowing what to do if something worries or upsets them online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Being responsible online</a:t>
            </a:r>
          </a:p>
          <a:p>
            <a:pPr algn="l"/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D2E0E9-6975-7442-9EF7-76B761C76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4" y="1308025"/>
            <a:ext cx="3286125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59" y="30113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Behaviour expectations: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craylands.kent.sch.uk/UserFiles/image/golden%20ru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228975" cy="5072098"/>
          </a:xfrm>
          <a:prstGeom prst="rect">
            <a:avLst/>
          </a:prstGeom>
          <a:noFill/>
        </p:spPr>
      </p:pic>
      <p:pic>
        <p:nvPicPr>
          <p:cNvPr id="9" name="Picture 12" descr="http://t1.gstatic.com/images?q=tbn:ANd9GcR7056bfHFTKoS8ibYLWrfSSsNfrG7wkPYrqAOqaWiLlITjjUIJ3uBWx7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157" y="778190"/>
            <a:ext cx="1871837" cy="369167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736157" y="152570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Traffic lights -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gold</a:t>
            </a:r>
            <a:r>
              <a:rPr lang="en-GB" altLang="en-US" sz="2000" dirty="0">
                <a:latin typeface="Comic Sans MS" panose="030F0702030302020204" pitchFamily="66" charset="0"/>
              </a:rPr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House points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Stickers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Golden Assembly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Class Rules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Class Dojo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Communication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Golden time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Traffic lights – amber = referral to Mrs Wood</a:t>
            </a:r>
          </a:p>
        </p:txBody>
      </p:sp>
    </p:spTree>
    <p:extLst>
      <p:ext uri="{BB962C8B-B14F-4D97-AF65-F5344CB8AC3E}">
        <p14:creationId xmlns:p14="http://schemas.microsoft.com/office/powerpoint/2010/main" val="395742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05" y="4457892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136" y="242901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And finally: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Please ensure your child's medication is in school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What </a:t>
            </a:r>
            <a:r>
              <a:rPr lang="en-GB" sz="2800" dirty="0">
                <a:latin typeface="Comic Sans MS" panose="030F0702030302020204" pitchFamily="66" charset="0"/>
              </a:rPr>
              <a:t>to do if you have any concerns about your child</a:t>
            </a:r>
            <a:r>
              <a:rPr lang="en-GB" sz="2800" dirty="0" smtClean="0">
                <a:latin typeface="Comic Sans MS" panose="030F0702030302020204" pitchFamily="66" charset="0"/>
              </a:rPr>
              <a:t>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Make </a:t>
            </a:r>
            <a:r>
              <a:rPr lang="en-GB" sz="2800" dirty="0">
                <a:latin typeface="Comic Sans MS" panose="030F0702030302020204" pitchFamily="66" charset="0"/>
              </a:rPr>
              <a:t>an appointment at the school office and we will see you as soon as possible.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tts-group.co.uk/_rmvirtual/media/tts/images/legacy/B-WOR-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419" y="4228874"/>
            <a:ext cx="1972571" cy="2446876"/>
          </a:xfrm>
          <a:prstGeom prst="rect">
            <a:avLst/>
          </a:prstGeom>
          <a:noFill/>
        </p:spPr>
      </p:pic>
      <p:pic>
        <p:nvPicPr>
          <p:cNvPr id="7" name="Picture 4" descr="http://www.youthworkers.net/images/article/image/mr-men-mr-wor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3271" y="4228874"/>
            <a:ext cx="2425452" cy="2425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06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764704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YEAR 3 TEAM: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Miss Smith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Mr Campbell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Mrs Woof</a:t>
            </a:r>
          </a:p>
        </p:txBody>
      </p:sp>
      <p:pic>
        <p:nvPicPr>
          <p:cNvPr id="6" name="Picture 2" descr="Image result for 3 min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4" y="2833443"/>
            <a:ext cx="3840401" cy="197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1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21" y="4869160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17693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Your child as a learner in Year 3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We will nurture the following personal skills and attitudes: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Self-confidence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Self-esteem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Perseverance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Enthusiasm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Opinion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Positive mind-set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4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692" y="190922"/>
            <a:ext cx="83529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How will your child learn in Year 3?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Listening attentively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Sharing ideas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Working within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Individually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Reading and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Thinking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Recording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Different learning styles</a:t>
            </a:r>
          </a:p>
        </p:txBody>
      </p:sp>
      <p:pic>
        <p:nvPicPr>
          <p:cNvPr id="20482" name="Picture 2" descr="http://www.google.co.uk/url?sa=i&amp;source=images&amp;cd=&amp;docid=TRa2V5SeIXxPoM&amp;tbnid=d54-1CmuE6lyTM&amp;ved=0CAUQjBw&amp;url=http%3A%2F%2Fwww.oakwood-preschool.co.uk%2Fwp-content%2Fuploads%2F2013%2F12%2Fpreschool-children-playing-clip-art-i4-1024x186.png&amp;ei=bdkUVNLnPK3G7AaJ8YGoAg&amp;psig=AFQjCNHxxifjJvmkjldp9AaJRmB5w0w5Xw&amp;ust=1410738926072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42" y="5124098"/>
            <a:ext cx="7399029" cy="16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8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539345" y="453429"/>
            <a:ext cx="8361238" cy="5695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schemeClr val="accent3"/>
              </a:buClr>
              <a:buNone/>
              <a:defRPr/>
            </a:pPr>
            <a:r>
              <a:rPr lang="en-GB" sz="5100" u="sng" dirty="0">
                <a:latin typeface="Comic Sans MS" panose="030F0702030302020204" pitchFamily="66" charset="0"/>
              </a:rPr>
              <a:t>Curriculum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>
                <a:latin typeface="Comic Sans MS" panose="030F0702030302020204" pitchFamily="66" charset="0"/>
              </a:rPr>
              <a:t>English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>
                <a:latin typeface="Comic Sans MS" panose="030F0702030302020204" pitchFamily="66" charset="0"/>
              </a:rPr>
              <a:t>Maths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>
                <a:latin typeface="Comic Sans MS" panose="030F0702030302020204" pitchFamily="66" charset="0"/>
              </a:rPr>
              <a:t>Science </a:t>
            </a:r>
            <a:r>
              <a:rPr lang="en-GB" sz="4500" dirty="0" smtClean="0">
                <a:latin typeface="Comic Sans MS" panose="030F0702030302020204" pitchFamily="66" charset="0"/>
              </a:rPr>
              <a:t>- </a:t>
            </a:r>
            <a:r>
              <a:rPr lang="en-GB" sz="4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Rocks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 smtClean="0">
                <a:latin typeface="Comic Sans MS" panose="030F0702030302020204" pitchFamily="66" charset="0"/>
              </a:rPr>
              <a:t>Computing – </a:t>
            </a:r>
            <a:r>
              <a:rPr lang="en-GB" sz="4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Computer Science</a:t>
            </a:r>
            <a:endParaRPr lang="en-GB" sz="4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>
                <a:latin typeface="Comic Sans MS" panose="030F0702030302020204" pitchFamily="66" charset="0"/>
              </a:rPr>
              <a:t>History </a:t>
            </a:r>
            <a:r>
              <a:rPr lang="en-GB" sz="4500" dirty="0" smtClean="0">
                <a:latin typeface="Comic Sans MS" panose="030F0702030302020204" pitchFamily="66" charset="0"/>
              </a:rPr>
              <a:t>– </a:t>
            </a:r>
            <a:r>
              <a:rPr lang="en-GB" sz="4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Stone Age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 smtClean="0">
                <a:latin typeface="Comic Sans MS" panose="030F0702030302020204" pitchFamily="66" charset="0"/>
              </a:rPr>
              <a:t>Geography – </a:t>
            </a:r>
            <a:r>
              <a:rPr lang="en-GB" sz="4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Our Local Area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 smtClean="0">
                <a:latin typeface="Comic Sans MS" panose="030F0702030302020204" pitchFamily="66" charset="0"/>
              </a:rPr>
              <a:t>Art  - </a:t>
            </a:r>
            <a:r>
              <a:rPr lang="en-GB" sz="4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collage, paint – linked to Stone Age topics 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 smtClean="0">
                <a:latin typeface="Comic Sans MS" panose="030F0702030302020204" pitchFamily="66" charset="0"/>
              </a:rPr>
              <a:t>Design </a:t>
            </a:r>
            <a:r>
              <a:rPr lang="en-GB" sz="4500" dirty="0">
                <a:latin typeface="Comic Sans MS" panose="030F0702030302020204" pitchFamily="66" charset="0"/>
              </a:rPr>
              <a:t>and Technology </a:t>
            </a:r>
            <a:r>
              <a:rPr lang="en-GB" sz="4500" dirty="0" smtClean="0">
                <a:latin typeface="Comic Sans MS" panose="030F0702030302020204" pitchFamily="66" charset="0"/>
              </a:rPr>
              <a:t>– </a:t>
            </a:r>
            <a:r>
              <a:rPr lang="en-GB" sz="4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Food </a:t>
            </a:r>
            <a:endParaRPr lang="en-GB" sz="4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 smtClean="0">
                <a:latin typeface="Comic Sans MS" panose="030F0702030302020204" pitchFamily="66" charset="0"/>
              </a:rPr>
              <a:t>Physical – </a:t>
            </a:r>
            <a:r>
              <a:rPr lang="en-GB" sz="4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Striking and Fielding skills 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 smtClean="0">
                <a:latin typeface="Comic Sans MS" panose="030F0702030302020204" pitchFamily="66" charset="0"/>
              </a:rPr>
              <a:t>Religious </a:t>
            </a:r>
            <a:r>
              <a:rPr lang="en-GB" sz="4500" dirty="0">
                <a:latin typeface="Comic Sans MS" panose="030F0702030302020204" pitchFamily="66" charset="0"/>
              </a:rPr>
              <a:t>Education </a:t>
            </a:r>
            <a:r>
              <a:rPr lang="en-GB" sz="4500" dirty="0" smtClean="0">
                <a:latin typeface="Comic Sans MS" panose="030F0702030302020204" pitchFamily="66" charset="0"/>
              </a:rPr>
              <a:t>- </a:t>
            </a:r>
            <a:r>
              <a:rPr lang="en-GB" sz="4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Homes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 smtClean="0">
                <a:latin typeface="Comic Sans MS" panose="030F0702030302020204" pitchFamily="66" charset="0"/>
              </a:rPr>
              <a:t>PSHE – </a:t>
            </a:r>
            <a:r>
              <a:rPr lang="en-GB" sz="4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What makes a good friend?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 smtClean="0">
                <a:latin typeface="Comic Sans MS" panose="030F0702030302020204" pitchFamily="66" charset="0"/>
              </a:rPr>
              <a:t>Growth </a:t>
            </a:r>
            <a:r>
              <a:rPr lang="en-GB" sz="4500" dirty="0">
                <a:latin typeface="Comic Sans MS" panose="030F0702030302020204" pitchFamily="66" charset="0"/>
              </a:rPr>
              <a:t>mindset/circle time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sz="4500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>
                <a:latin typeface="Comic Sans MS" panose="030F0702030302020204" pitchFamily="66" charset="0"/>
              </a:rPr>
              <a:t>Music – Mrs Winter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>
                <a:latin typeface="Comic Sans MS" panose="030F0702030302020204" pitchFamily="66" charset="0"/>
              </a:rPr>
              <a:t>French– Mrs </a:t>
            </a:r>
            <a:r>
              <a:rPr lang="en-GB" sz="4500" dirty="0" err="1">
                <a:latin typeface="Comic Sans MS" panose="030F0702030302020204" pitchFamily="66" charset="0"/>
              </a:rPr>
              <a:t>Quilliam</a:t>
            </a:r>
            <a:endParaRPr lang="en-GB" sz="4500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sz="4500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4500" dirty="0">
                <a:latin typeface="Comic Sans MS" panose="030F0702030302020204" pitchFamily="66" charset="0"/>
              </a:rPr>
              <a:t>The end of year expectations for reading, writing and maths are on the school website.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C471FF-0356-2F48-AFB4-7F66E46F2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84" y="188640"/>
            <a:ext cx="1728399" cy="9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7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345" y="680018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Maths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Red Rose Mastery Scheme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Mental methods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Written methods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Place </a:t>
            </a:r>
            <a:r>
              <a:rPr lang="en-GB" sz="2800" dirty="0">
                <a:latin typeface="Comic Sans MS" panose="030F0702030302020204" pitchFamily="66" charset="0"/>
              </a:rPr>
              <a:t>Value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Problem Solving and reasoning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Table Facts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x2, x5, x10, x3, x4, x8 (test every Tuesday)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Number Facts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Number bonds to 20 / 100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8" descr="http://www.radyrcs.com/_files/images/B642DF5C97E0831CE3B3CAE6C1A755C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7299" y="373102"/>
            <a:ext cx="236219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50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English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Reading in many different contexts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Class novels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Writing related to the class novel and cross curricular opportunities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Spelling rules through games and activities most days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Handwriting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Grammar and punctuation</a:t>
            </a:r>
          </a:p>
          <a:p>
            <a:pPr marL="457200" indent="-457200">
              <a:buFontTx/>
              <a:buChar char="-"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B9A296-57ED-6343-96E0-EFBF8DA45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06" y="4085167"/>
            <a:ext cx="2573866" cy="25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0724" y="223269"/>
            <a:ext cx="7976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Religious Education          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    Come and See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931957" y="1866437"/>
            <a:ext cx="328008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Autumn Term</a:t>
            </a:r>
            <a:r>
              <a:rPr lang="en-GB" altLang="en-US" sz="1800" dirty="0">
                <a:latin typeface="Comic Sans MS" panose="030F0702030302020204" pitchFamily="66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Homes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Promises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Visitors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70916" y="3494637"/>
            <a:ext cx="3672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Spring Term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Journeys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Listening and Sharing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Giving all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70916" y="5157403"/>
            <a:ext cx="340216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Summer Term</a:t>
            </a:r>
            <a:endParaRPr lang="en-GB" altLang="en-US" sz="1800" dirty="0"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Energy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Choices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Special places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DF880-17C6-AB41-A73E-1B12877E6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866" y="223269"/>
            <a:ext cx="1261235" cy="12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44" y="569640"/>
            <a:ext cx="69127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Super Learners</a:t>
            </a:r>
          </a:p>
          <a:p>
            <a:endParaRPr lang="en-GB" sz="3200" u="sng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Whole school focus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Mistakes are good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Growth mind-set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Instead of saying/try thinking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Resilience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08ECC-5122-1549-AAFC-BF95552D7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7988" b="30620"/>
          <a:stretch/>
        </p:blipFill>
        <p:spPr>
          <a:xfrm>
            <a:off x="5337175" y="1137896"/>
            <a:ext cx="3505200" cy="29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9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773</Words>
  <Application>Microsoft Office PowerPoint</Application>
  <PresentationFormat>On-screen Show (4:3)</PresentationFormat>
  <Paragraphs>180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 Blog</vt:lpstr>
      <vt:lpstr>PowerPoint Presentation</vt:lpstr>
      <vt:lpstr>Online Safety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Mears, James</cp:lastModifiedBy>
  <cp:revision>49</cp:revision>
  <dcterms:created xsi:type="dcterms:W3CDTF">2014-09-13T21:51:24Z</dcterms:created>
  <dcterms:modified xsi:type="dcterms:W3CDTF">2021-09-23T16:52:55Z</dcterms:modified>
</cp:coreProperties>
</file>