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60" r:id="rId5"/>
    <p:sldId id="256" r:id="rId6"/>
    <p:sldId id="257" r:id="rId7"/>
    <p:sldId id="258" r:id="rId8"/>
    <p:sldId id="259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8" autoAdjust="0"/>
    <p:restoredTop sz="66422" autoAdjust="0"/>
  </p:normalViewPr>
  <p:slideViewPr>
    <p:cSldViewPr snapToGrid="0">
      <p:cViewPr varScale="1">
        <p:scale>
          <a:sx n="48" d="100"/>
          <a:sy n="48" d="100"/>
        </p:scale>
        <p:origin x="5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2EEB8-30D8-4050-B0C3-8442C5CF4E42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67369-B36A-4A83-A759-C248BB15E1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055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7369-B36A-4A83-A759-C248BB15E1A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379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7369-B36A-4A83-A759-C248BB15E1A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303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7369-B36A-4A83-A759-C248BB15E1A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84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7369-B36A-4A83-A759-C248BB15E1A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949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7369-B36A-4A83-A759-C248BB15E1A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024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climate crisis means that the world’s temperature will continue to rise. Rising temperatures will cause hot, dry weather and water shortages. Rising temperatures can lead to droughts and/or flooding.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you remember what impact droughts and floods have on cocoa farms? How might this affect farmer’s basic needs?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7369-B36A-4A83-A759-C248BB15E1A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621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7369-B36A-4A83-A759-C248BB15E1A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964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67369-B36A-4A83-A759-C248BB15E1A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178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F57F-4E76-4E79-ADE2-FBAB0F75FEE7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EE91E-2B11-41EC-A4F6-EF577E58B5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599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F57F-4E76-4E79-ADE2-FBAB0F75FEE7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EE91E-2B11-41EC-A4F6-EF577E58B5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280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F57F-4E76-4E79-ADE2-FBAB0F75FEE7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EE91E-2B11-41EC-A4F6-EF577E58B5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768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F57F-4E76-4E79-ADE2-FBAB0F75FEE7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EE91E-2B11-41EC-A4F6-EF577E58B5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29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F57F-4E76-4E79-ADE2-FBAB0F75FEE7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EE91E-2B11-41EC-A4F6-EF577E58B5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903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F57F-4E76-4E79-ADE2-FBAB0F75FEE7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EE91E-2B11-41EC-A4F6-EF577E58B5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94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F57F-4E76-4E79-ADE2-FBAB0F75FEE7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EE91E-2B11-41EC-A4F6-EF577E58B5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748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F57F-4E76-4E79-ADE2-FBAB0F75FEE7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EE91E-2B11-41EC-A4F6-EF577E58B5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380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F57F-4E76-4E79-ADE2-FBAB0F75FEE7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EE91E-2B11-41EC-A4F6-EF577E58B5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757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F57F-4E76-4E79-ADE2-FBAB0F75FEE7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EE91E-2B11-41EC-A4F6-EF577E58B5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553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F57F-4E76-4E79-ADE2-FBAB0F75FEE7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EE91E-2B11-41EC-A4F6-EF577E58B5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731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FF57F-4E76-4E79-ADE2-FBAB0F75FEE7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EE91E-2B11-41EC-A4F6-EF577E58B5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87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523" y="2840434"/>
            <a:ext cx="2264844" cy="13404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88F91A-1CE8-4F79-83F6-C0790EFB5F82}"/>
              </a:ext>
            </a:extLst>
          </p:cNvPr>
          <p:cNvSpPr txBox="1"/>
          <p:nvPr/>
        </p:nvSpPr>
        <p:spPr>
          <a:xfrm>
            <a:off x="4847796" y="2564164"/>
            <a:ext cx="5789337" cy="189295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1" tIns="19051" rIns="19051" bIns="19051" numCol="1" spcCol="38100" rtlCol="0" anchor="ctr">
            <a:spAutoFit/>
          </a:bodyPr>
          <a:lstStyle/>
          <a:p>
            <a:pPr defTabSz="309555" hangingPunct="0">
              <a:defRPr/>
            </a:pPr>
            <a:endParaRPr lang="en-GB" sz="1400" dirty="0">
              <a:solidFill>
                <a:srgbClr val="00B0F0"/>
              </a:solidFill>
              <a:latin typeface="VeneerLowRes" panose="02000806000000000000" pitchFamily="2" charset="0"/>
            </a:endParaRPr>
          </a:p>
          <a:p>
            <a:pPr defTabSz="309555" hangingPunct="0">
              <a:defRPr/>
            </a:pPr>
            <a:r>
              <a:rPr lang="en-GB" sz="4800" dirty="0">
                <a:solidFill>
                  <a:srgbClr val="00B0F0"/>
                </a:solidFill>
                <a:latin typeface="VeneerLowRes" panose="02000806000000000000" pitchFamily="2" charset="0"/>
              </a:rPr>
              <a:t>What do you know about the climate Crisis? </a:t>
            </a:r>
          </a:p>
          <a:p>
            <a:pPr defTabSz="309555" hangingPunct="0">
              <a:defRPr/>
            </a:pPr>
            <a:endParaRPr lang="en-GB" sz="1051" dirty="0">
              <a:solidFill>
                <a:srgbClr val="00B0F0"/>
              </a:solidFill>
              <a:latin typeface="VeneerLowRes" panose="020008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463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231" t="8095" r="-636" b="9796"/>
          <a:stretch/>
        </p:blipFill>
        <p:spPr>
          <a:xfrm>
            <a:off x="-55419" y="-138543"/>
            <a:ext cx="12330544" cy="71489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6312" y="1122363"/>
            <a:ext cx="56793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VeneerLowRes" panose="02000806000000000000" pitchFamily="2" charset="0"/>
              </a:rPr>
              <a:t>Drought</a:t>
            </a:r>
          </a:p>
        </p:txBody>
      </p:sp>
    </p:spTree>
    <p:extLst>
      <p:ext uri="{BB962C8B-B14F-4D97-AF65-F5344CB8AC3E}">
        <p14:creationId xmlns:p14="http://schemas.microsoft.com/office/powerpoint/2010/main" val="3185198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416" y="-497625"/>
            <a:ext cx="13048239" cy="7355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7015" y="651822"/>
            <a:ext cx="56793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VeneerLowRes" panose="02000806000000000000" pitchFamily="2" charset="0"/>
              </a:rPr>
              <a:t>Flooding</a:t>
            </a:r>
          </a:p>
        </p:txBody>
      </p:sp>
    </p:spTree>
    <p:extLst>
      <p:ext uri="{BB962C8B-B14F-4D97-AF65-F5344CB8AC3E}">
        <p14:creationId xmlns:p14="http://schemas.microsoft.com/office/powerpoint/2010/main" val="2930624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0" b="8036"/>
          <a:stretch/>
        </p:blipFill>
        <p:spPr>
          <a:xfrm>
            <a:off x="0" y="-163286"/>
            <a:ext cx="12192000" cy="7021286"/>
          </a:xfrm>
        </p:spPr>
      </p:pic>
      <p:sp>
        <p:nvSpPr>
          <p:cNvPr id="5" name="TextBox 4"/>
          <p:cNvSpPr txBox="1"/>
          <p:nvPr/>
        </p:nvSpPr>
        <p:spPr>
          <a:xfrm>
            <a:off x="3253838" y="728863"/>
            <a:ext cx="56793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VeneerLowRes" panose="02000806000000000000" pitchFamily="2" charset="0"/>
              </a:rPr>
              <a:t>Plant disease</a:t>
            </a:r>
          </a:p>
        </p:txBody>
      </p:sp>
    </p:spTree>
    <p:extLst>
      <p:ext uri="{BB962C8B-B14F-4D97-AF65-F5344CB8AC3E}">
        <p14:creationId xmlns:p14="http://schemas.microsoft.com/office/powerpoint/2010/main" val="3137554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" r="-715" b="10673"/>
          <a:stretch/>
        </p:blipFill>
        <p:spPr>
          <a:xfrm>
            <a:off x="2" y="3"/>
            <a:ext cx="12279087" cy="72498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9857" y="1076365"/>
            <a:ext cx="56793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VeneerLowRes" panose="02000806000000000000" pitchFamily="2" charset="0"/>
              </a:rPr>
              <a:t>Extreme weather</a:t>
            </a:r>
          </a:p>
        </p:txBody>
      </p:sp>
    </p:spTree>
    <p:extLst>
      <p:ext uri="{BB962C8B-B14F-4D97-AF65-F5344CB8AC3E}">
        <p14:creationId xmlns:p14="http://schemas.microsoft.com/office/powerpoint/2010/main" val="1999364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2411"/>
          <a:stretch/>
        </p:blipFill>
        <p:spPr>
          <a:xfrm>
            <a:off x="0" y="-261255"/>
            <a:ext cx="12192000" cy="71192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6325" y="749794"/>
            <a:ext cx="7539349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VeneerLowRes" panose="02000806000000000000" pitchFamily="2" charset="0"/>
              </a:rPr>
              <a:t>Rising temperatures</a:t>
            </a:r>
          </a:p>
        </p:txBody>
      </p:sp>
    </p:spTree>
    <p:extLst>
      <p:ext uri="{BB962C8B-B14F-4D97-AF65-F5344CB8AC3E}">
        <p14:creationId xmlns:p14="http://schemas.microsoft.com/office/powerpoint/2010/main" val="451620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2192000" cy="6860033"/>
          </a:xfrm>
        </p:spPr>
      </p:pic>
      <p:sp>
        <p:nvSpPr>
          <p:cNvPr id="5" name="TextBox 4"/>
          <p:cNvSpPr txBox="1"/>
          <p:nvPr/>
        </p:nvSpPr>
        <p:spPr>
          <a:xfrm>
            <a:off x="2440625" y="940343"/>
            <a:ext cx="7310749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VeneerLowRes" panose="02000806000000000000" pitchFamily="2" charset="0"/>
              </a:rPr>
              <a:t>Loss of biodiversity </a:t>
            </a:r>
          </a:p>
        </p:txBody>
      </p:sp>
    </p:spTree>
    <p:extLst>
      <p:ext uri="{BB962C8B-B14F-4D97-AF65-F5344CB8AC3E}">
        <p14:creationId xmlns:p14="http://schemas.microsoft.com/office/powerpoint/2010/main" val="1165247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4" b="2368"/>
          <a:stretch/>
        </p:blipFill>
        <p:spPr>
          <a:xfrm>
            <a:off x="0" y="-96253"/>
            <a:ext cx="12192000" cy="7026442"/>
          </a:xfrm>
        </p:spPr>
      </p:pic>
      <p:sp>
        <p:nvSpPr>
          <p:cNvPr id="5" name="TextBox 4"/>
          <p:cNvSpPr txBox="1"/>
          <p:nvPr/>
        </p:nvSpPr>
        <p:spPr>
          <a:xfrm>
            <a:off x="256675" y="1881108"/>
            <a:ext cx="1179094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Helvetica" panose="020B0500000000000000" pitchFamily="34" charset="0"/>
              </a:rPr>
              <a:t>What is your challenge?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6674" y="3050376"/>
            <a:ext cx="1179094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Helvetica" panose="020B0500000000000000" pitchFamily="34" charset="0"/>
              </a:rPr>
              <a:t>How will this challenge affect your farm?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0738" y="4219644"/>
            <a:ext cx="1179094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Helvetica" panose="020B0500000000000000" pitchFamily="34" charset="0"/>
              </a:rPr>
              <a:t>Will this challenge affect your basic needs?</a:t>
            </a:r>
          </a:p>
        </p:txBody>
      </p:sp>
    </p:spTree>
    <p:extLst>
      <p:ext uri="{BB962C8B-B14F-4D97-AF65-F5344CB8AC3E}">
        <p14:creationId xmlns:p14="http://schemas.microsoft.com/office/powerpoint/2010/main" val="136460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0608CA2200DF45A4D9CE298E20B6FB" ma:contentTypeVersion="13" ma:contentTypeDescription="Create a new document." ma:contentTypeScope="" ma:versionID="96213abf7c69357b249f7f24612086cb">
  <xsd:schema xmlns:xsd="http://www.w3.org/2001/XMLSchema" xmlns:xs="http://www.w3.org/2001/XMLSchema" xmlns:p="http://schemas.microsoft.com/office/2006/metadata/properties" xmlns:ns3="593f91e3-ac3f-4e10-8b1f-0696a7f1f8be" xmlns:ns4="5759cccb-a7f8-4aed-b9dd-96de8545fd4b" targetNamespace="http://schemas.microsoft.com/office/2006/metadata/properties" ma:root="true" ma:fieldsID="10b948cf98dac5e0eee89b3ed7beabb4" ns3:_="" ns4:_="">
    <xsd:import namespace="593f91e3-ac3f-4e10-8b1f-0696a7f1f8be"/>
    <xsd:import namespace="5759cccb-a7f8-4aed-b9dd-96de8545fd4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3f91e3-ac3f-4e10-8b1f-0696a7f1f8b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59cccb-a7f8-4aed-b9dd-96de8545fd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21872F-F4EC-44FD-8A5C-4D0FE8AE0E57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593f91e3-ac3f-4e10-8b1f-0696a7f1f8be"/>
    <ds:schemaRef ds:uri="http://purl.org/dc/terms/"/>
    <ds:schemaRef ds:uri="http://schemas.openxmlformats.org/package/2006/metadata/core-properties"/>
    <ds:schemaRef ds:uri="5759cccb-a7f8-4aed-b9dd-96de8545fd4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EAC86FC-04C4-471E-8EA4-19352FBC7C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4F346D-96BB-40D6-A5FA-94E8CDCAB3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3f91e3-ac3f-4e10-8b1f-0696a7f1f8be"/>
    <ds:schemaRef ds:uri="5759cccb-a7f8-4aed-b9dd-96de8545fd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104</Words>
  <Application>Microsoft Office PowerPoint</Application>
  <PresentationFormat>Widescreen</PresentationFormat>
  <Paragraphs>20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Helvetica</vt:lpstr>
      <vt:lpstr>VeneerLowRes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Fairtrade Foundation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Arnott</dc:creator>
  <cp:lastModifiedBy>Mears, James</cp:lastModifiedBy>
  <cp:revision>16</cp:revision>
  <dcterms:created xsi:type="dcterms:W3CDTF">2020-11-30T16:11:42Z</dcterms:created>
  <dcterms:modified xsi:type="dcterms:W3CDTF">2021-03-04T08:01:45Z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0x010100150608CA2200DF45A4D9CE298E20B6FB</vt:lpwstr>
  </property>
</Properties>
</file>