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130D-2FD9-4FFC-9D45-C6008F249CF4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5F18-481A-485C-8E7B-75D1BED40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54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130D-2FD9-4FFC-9D45-C6008F249CF4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5F18-481A-485C-8E7B-75D1BED40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52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130D-2FD9-4FFC-9D45-C6008F249CF4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5F18-481A-485C-8E7B-75D1BED40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78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130D-2FD9-4FFC-9D45-C6008F249CF4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5F18-481A-485C-8E7B-75D1BED40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99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130D-2FD9-4FFC-9D45-C6008F249CF4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5F18-481A-485C-8E7B-75D1BED40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6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130D-2FD9-4FFC-9D45-C6008F249CF4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5F18-481A-485C-8E7B-75D1BED40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2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130D-2FD9-4FFC-9D45-C6008F249CF4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5F18-481A-485C-8E7B-75D1BED40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95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130D-2FD9-4FFC-9D45-C6008F249CF4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5F18-481A-485C-8E7B-75D1BED40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71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130D-2FD9-4FFC-9D45-C6008F249CF4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5F18-481A-485C-8E7B-75D1BED40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66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130D-2FD9-4FFC-9D45-C6008F249CF4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5F18-481A-485C-8E7B-75D1BED40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9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130D-2FD9-4FFC-9D45-C6008F249CF4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5F18-481A-485C-8E7B-75D1BED40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01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C130D-2FD9-4FFC-9D45-C6008F249CF4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5F18-481A-485C-8E7B-75D1BED40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93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5" y="2199007"/>
            <a:ext cx="6247220" cy="349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41029" y="443312"/>
            <a:ext cx="41583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i="0" dirty="0" smtClean="0">
                <a:effectLst/>
                <a:latin typeface="proxima-nova-alt"/>
              </a:rPr>
              <a:t>Thump! He slammed his enormous, grass-covered foot into the middle of the road, sending shockwaves of dust in all directions.</a:t>
            </a:r>
          </a:p>
          <a:p>
            <a:endParaRPr lang="en-GB" sz="2400" b="0" i="0" dirty="0" smtClean="0">
              <a:effectLst/>
              <a:latin typeface="proxima-nova-alt"/>
            </a:endParaRPr>
          </a:p>
          <a:p>
            <a:r>
              <a:rPr lang="en-GB" sz="2400" b="0" i="0" dirty="0" smtClean="0">
                <a:effectLst/>
                <a:latin typeface="proxima-nova-alt"/>
              </a:rPr>
              <a:t>With a loud grunt, the troll wrenched the entire, fully tiled roof off a nearby holiday home, with the owners peering helplessly and frightened out of the downstairs windows. He didn’t mean any harm, but he just couldn’t help himself…</a:t>
            </a:r>
            <a:endParaRPr lang="en-GB" sz="2400" b="0" i="0" dirty="0">
              <a:effectLst/>
              <a:latin typeface="proxima-nova-a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9774" y="443312"/>
            <a:ext cx="2597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Troll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7932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72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proxima-nova-alt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Smith</dc:creator>
  <cp:lastModifiedBy>R Smith</cp:lastModifiedBy>
  <cp:revision>2</cp:revision>
  <dcterms:created xsi:type="dcterms:W3CDTF">2021-03-03T13:47:45Z</dcterms:created>
  <dcterms:modified xsi:type="dcterms:W3CDTF">2021-03-03T14:37:56Z</dcterms:modified>
</cp:coreProperties>
</file>