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8" r:id="rId2"/>
    <p:sldId id="264" r:id="rId3"/>
    <p:sldId id="277" r:id="rId4"/>
    <p:sldId id="276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267" r:id="rId3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winkl" panose="020B060402020202020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DFC"/>
    <a:srgbClr val="003E7D"/>
    <a:srgbClr val="18A0DB"/>
    <a:srgbClr val="DE1E5A"/>
    <a:srgbClr val="BC0105"/>
    <a:srgbClr val="4DB1E3"/>
    <a:srgbClr val="80C1EB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681" y="57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7842346" y="6108271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were farmed offshore in the UK.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man flexed his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41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mussels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muscles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12" r="-16408"/>
          <a:stretch/>
        </p:blipFill>
        <p:spPr bwMode="auto">
          <a:xfrm>
            <a:off x="5323134" y="742873"/>
            <a:ext cx="2431513" cy="296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7" r="18527"/>
          <a:stretch/>
        </p:blipFill>
        <p:spPr>
          <a:xfrm>
            <a:off x="1265430" y="742873"/>
            <a:ext cx="2808288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24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I used a map to find the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correct name for flat fish is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41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place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plaice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2" t="-495" r="7572" b="495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8" r="34086"/>
          <a:stretch/>
        </p:blipFill>
        <p:spPr>
          <a:xfrm>
            <a:off x="1265430" y="742873"/>
            <a:ext cx="2808288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64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3910887"/>
            <a:ext cx="7327900" cy="23105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cat lifted its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Will you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dirty="0">
                <a:solidFill>
                  <a:schemeClr val="tx1"/>
                </a:solidFill>
              </a:rPr>
              <a:t> me a drink please?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people don’t have much money.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A small hole in the skin is called a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dirty="0">
                <a:solidFill>
                  <a:schemeClr val="tx1"/>
                </a:solidFill>
              </a:rPr>
              <a:t>.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354" y="3018785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paw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224" y="3018785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pour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r="29533"/>
          <a:stretch/>
        </p:blipFill>
        <p:spPr bwMode="auto">
          <a:xfrm>
            <a:off x="2710117" y="987134"/>
            <a:ext cx="1826058" cy="19534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r="14861"/>
          <a:stretch/>
        </p:blipFill>
        <p:spPr>
          <a:xfrm>
            <a:off x="750822" y="987134"/>
            <a:ext cx="1848473" cy="19534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F46413-8CD0-4EB1-B71D-DA66DFAA9B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1" r="18841"/>
          <a:stretch/>
        </p:blipFill>
        <p:spPr bwMode="auto">
          <a:xfrm>
            <a:off x="6568714" y="987134"/>
            <a:ext cx="1826058" cy="195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F74F7-2473-4BA0-B804-B024B11F38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8" r="18458"/>
          <a:stretch/>
        </p:blipFill>
        <p:spPr>
          <a:xfrm>
            <a:off x="4621945" y="987134"/>
            <a:ext cx="1848473" cy="1953472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1099DD4D-FD36-4ACE-996C-74D20ECBE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1945" y="3018785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poor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3B527B6A-4240-4B3D-9C50-40417424F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8815" y="3018785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pore</a:t>
            </a:r>
          </a:p>
        </p:txBody>
      </p:sp>
    </p:spTree>
    <p:extLst>
      <p:ext uri="{BB962C8B-B14F-4D97-AF65-F5344CB8AC3E}">
        <p14:creationId xmlns:p14="http://schemas.microsoft.com/office/powerpoint/2010/main" val="1357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wind nearly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the woman off her feet.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colour of the flower is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41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blew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blue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0" r="7190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1" r="9115"/>
          <a:stretch/>
        </p:blipFill>
        <p:spPr>
          <a:xfrm>
            <a:off x="1265430" y="742873"/>
            <a:ext cx="2808288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1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lion let out a huge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I bought some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steaks to cook for tea.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41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roar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raw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1" r="18841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8" r="14368"/>
          <a:stretch/>
        </p:blipFill>
        <p:spPr>
          <a:xfrm>
            <a:off x="1265430" y="742873"/>
            <a:ext cx="2808288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66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climber took in the view from the mountain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children took a sneaky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out of the window.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41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peak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peek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3" r="18853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14516"/>
          <a:stretch/>
        </p:blipFill>
        <p:spPr>
          <a:xfrm>
            <a:off x="1265430" y="742873"/>
            <a:ext cx="2808288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7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cat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hungrily at the goldfish.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man carefully went down the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41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stares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stairs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3" b="7037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-16" b="21786"/>
          <a:stretch/>
        </p:blipFill>
        <p:spPr>
          <a:xfrm>
            <a:off x="1265430" y="742873"/>
            <a:ext cx="2808288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52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I love a good cup of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golfer placed the ball on the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dirty="0">
                <a:solidFill>
                  <a:schemeClr val="tx1"/>
                </a:solidFill>
              </a:rPr>
              <a:t>.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41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tea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tee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1" r="18841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" r="32371"/>
          <a:stretch/>
        </p:blipFill>
        <p:spPr>
          <a:xfrm>
            <a:off x="1265430" y="742873"/>
            <a:ext cx="2808288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89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in the pond croaked.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car broke down so had to be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dirty="0">
                <a:solidFill>
                  <a:schemeClr val="tx1"/>
                </a:solidFill>
              </a:rPr>
              <a:t>.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41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toad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towed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 b="9873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14516"/>
          <a:stretch/>
        </p:blipFill>
        <p:spPr>
          <a:xfrm>
            <a:off x="1265430" y="742873"/>
            <a:ext cx="2808288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0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model has a great sense of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To exit the field of cows, we had to climb over a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dirty="0">
                <a:solidFill>
                  <a:schemeClr val="tx1"/>
                </a:solidFill>
              </a:rPr>
              <a:t>.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8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style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stile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2" b="4380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7822" r="-833" b="21739"/>
          <a:stretch/>
        </p:blipFill>
        <p:spPr>
          <a:xfrm>
            <a:off x="1290482" y="742873"/>
            <a:ext cx="2808288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42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6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I chopped up a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to put in my stew.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outdoor tap has a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752E1BC-7865-4126-BCFB-AC5EE4E68DB4}"/>
              </a:ext>
            </a:extLst>
          </p:cNvPr>
          <p:cNvGrpSpPr/>
          <p:nvPr/>
        </p:nvGrpSpPr>
        <p:grpSpPr>
          <a:xfrm>
            <a:off x="1870555" y="3710681"/>
            <a:ext cx="5219700" cy="584200"/>
            <a:chOff x="1962150" y="5156200"/>
            <a:chExt cx="5219700" cy="584200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228752B-A2D9-44CB-A445-E811BA14DA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2150" y="5156200"/>
              <a:ext cx="14033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latin typeface="+mn-lt"/>
                </a:rPr>
                <a:t>leek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EF628DA1-99FC-4F52-A12E-7F71E9FB2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8500" y="5156200"/>
              <a:ext cx="14033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latin typeface="+mn-lt"/>
                </a:rPr>
                <a:t>leak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13C0D4C-4E92-4E13-87FC-EC742EB349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" b="9946"/>
          <a:stretch/>
        </p:blipFill>
        <p:spPr>
          <a:xfrm rot="5400000">
            <a:off x="1545405" y="869925"/>
            <a:ext cx="2236839" cy="28813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4FE498A-D15F-4B8B-914E-BDE54BCF3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r="7134"/>
          <a:stretch/>
        </p:blipFill>
        <p:spPr>
          <a:xfrm>
            <a:off x="4947923" y="1192161"/>
            <a:ext cx="2881313" cy="224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I ate some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for breakfast.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Can you give me the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dirty="0">
                <a:solidFill>
                  <a:schemeClr val="tx1"/>
                </a:solidFill>
              </a:rPr>
              <a:t> number for the product?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8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cereal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serial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t="13458" r="30785" b="13458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8" r="18458"/>
          <a:stretch/>
        </p:blipFill>
        <p:spPr>
          <a:xfrm>
            <a:off x="1265430" y="742873"/>
            <a:ext cx="2808288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67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Anthony plays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guitar.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dirty="0">
                <a:solidFill>
                  <a:schemeClr val="tx1"/>
                </a:solidFill>
              </a:rPr>
              <a:t> of the candlestick had curled feet.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41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bass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base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6853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solidFill>
            <a:srgbClr val="ACDDFC"/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8" r="18458"/>
          <a:stretch/>
        </p:blipFill>
        <p:spPr>
          <a:xfrm>
            <a:off x="1265430" y="742873"/>
            <a:ext cx="2808288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73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farmer had a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of cows.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man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dirty="0">
                <a:solidFill>
                  <a:schemeClr val="tx1"/>
                </a:solidFill>
              </a:rPr>
              <a:t> a strange noise.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41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herd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heard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2" r="14952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solidFill>
            <a:srgbClr val="ACDDFC"/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14516"/>
          <a:stretch/>
        </p:blipFill>
        <p:spPr>
          <a:xfrm>
            <a:off x="1265430" y="742873"/>
            <a:ext cx="2808288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25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He picked her a beautiful, red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dirty="0">
                <a:solidFill>
                  <a:schemeClr val="tx1"/>
                </a:solidFill>
              </a:rPr>
              <a:t> of chairs were all set out for the performance.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41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rose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rows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8" r="18858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solidFill>
            <a:srgbClr val="ACDDFC"/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1" b="11961"/>
          <a:stretch/>
        </p:blipFill>
        <p:spPr>
          <a:xfrm>
            <a:off x="1265430" y="742873"/>
            <a:ext cx="2808288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55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He</a:t>
            </a:r>
            <a:r>
              <a:rPr lang="en-GB" altLang="en-US" sz="1800" dirty="0">
                <a:solidFill>
                  <a:schemeClr val="tx1"/>
                </a:solidFill>
              </a:rPr>
              <a:t> kneaded the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so the bread would rise.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dirty="0">
                <a:solidFill>
                  <a:schemeClr val="tx1"/>
                </a:solidFill>
              </a:rPr>
              <a:t> heard a noise and fled back into the forest.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41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dough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doe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r="39278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solidFill>
            <a:srgbClr val="ACDDFC"/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5" r="16991"/>
          <a:stretch/>
        </p:blipFill>
        <p:spPr>
          <a:xfrm>
            <a:off x="1265430" y="742873"/>
            <a:ext cx="2808288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79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260582"/>
            <a:ext cx="7327900" cy="18508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“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dirty="0">
                <a:solidFill>
                  <a:schemeClr val="tx1"/>
                </a:solidFill>
              </a:rPr>
              <a:t> what?!” He said, clearly not bothered.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My aunty loves to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farmers used their tractors to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dirty="0">
                <a:solidFill>
                  <a:schemeClr val="tx1"/>
                </a:solidFill>
              </a:rPr>
              <a:t> the field.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149" y="3454649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so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663" y="345852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sew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" t="1984" r="-57" b="26626"/>
          <a:stretch/>
        </p:blipFill>
        <p:spPr bwMode="auto">
          <a:xfrm>
            <a:off x="3348264" y="836405"/>
            <a:ext cx="2447471" cy="2618244"/>
          </a:xfrm>
          <a:prstGeom prst="rect">
            <a:avLst/>
          </a:prstGeom>
          <a:solidFill>
            <a:srgbClr val="ACDDFC"/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1" b="15021"/>
          <a:stretch/>
        </p:blipFill>
        <p:spPr>
          <a:xfrm>
            <a:off x="749554" y="836404"/>
            <a:ext cx="2477514" cy="2618244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665E9AD6-19FE-4398-AA22-08B76EA9B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330" y="3454649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sow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08CC09-1B66-48C1-A68A-7E4ADF58A5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6" r="14946"/>
          <a:stretch/>
        </p:blipFill>
        <p:spPr bwMode="auto">
          <a:xfrm>
            <a:off x="5916931" y="832533"/>
            <a:ext cx="2447471" cy="2618244"/>
          </a:xfrm>
          <a:prstGeom prst="rect">
            <a:avLst/>
          </a:prstGeom>
          <a:solidFill>
            <a:srgbClr val="ACDDF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85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car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the broken car behind it.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I have ten fingers and ten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dirty="0">
                <a:solidFill>
                  <a:schemeClr val="tx1"/>
                </a:solidFill>
              </a:rPr>
              <a:t>.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41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tows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toes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4" r="14858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solidFill>
            <a:srgbClr val="ACDDFC"/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 b="10338"/>
          <a:stretch/>
        </p:blipFill>
        <p:spPr>
          <a:xfrm>
            <a:off x="1265430" y="742873"/>
            <a:ext cx="2808288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18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You need to wear a hard hat on the building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She looked around but no one was in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dirty="0">
                <a:solidFill>
                  <a:schemeClr val="tx1"/>
                </a:solidFill>
              </a:rPr>
              <a:t>.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41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site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sight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 r="32638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solidFill>
            <a:srgbClr val="ACDDFC"/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0" r="18680"/>
          <a:stretch/>
        </p:blipFill>
        <p:spPr>
          <a:xfrm>
            <a:off x="1265430" y="742873"/>
            <a:ext cx="2808288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81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missing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of the puzzle was found.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Hopefully one day, we will find world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dirty="0">
                <a:solidFill>
                  <a:schemeClr val="tx1"/>
                </a:solidFill>
              </a:rPr>
              <a:t>.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41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piece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peace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r="18832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solidFill>
            <a:srgbClr val="ACDDFC"/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r="23387"/>
          <a:stretch/>
        </p:blipFill>
        <p:spPr>
          <a:xfrm>
            <a:off x="1265430" y="742873"/>
            <a:ext cx="2808288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58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cyclist gripped his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to slow down.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burglar tried </a:t>
            </a:r>
            <a:r>
              <a:rPr lang="en-GB" altLang="en-US">
                <a:solidFill>
                  <a:schemeClr val="tx1"/>
                </a:solidFill>
              </a:rPr>
              <a:t>to </a:t>
            </a:r>
            <a:r>
              <a:rPr lang="en-GB" altLang="en-US" u="sng">
                <a:solidFill>
                  <a:schemeClr val="tx1"/>
                </a:solidFill>
              </a:rPr>
              <a:t>               </a:t>
            </a:r>
            <a:r>
              <a:rPr lang="en-GB" altLang="en-US">
                <a:solidFill>
                  <a:schemeClr val="tx1"/>
                </a:solidFill>
              </a:rPr>
              <a:t> in </a:t>
            </a:r>
            <a:r>
              <a:rPr lang="en-GB" altLang="en-US" dirty="0">
                <a:solidFill>
                  <a:schemeClr val="tx1"/>
                </a:solidFill>
              </a:rPr>
              <a:t>to the house.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41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brake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break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5" b="14745"/>
          <a:stretch/>
        </p:blipFill>
        <p:spPr>
          <a:xfrm>
            <a:off x="1265430" y="742873"/>
            <a:ext cx="2808288" cy="29678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4B5625-392B-40F2-B261-A9C08C14AB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r="30736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684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6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people formed an </a:t>
            </a:r>
            <a:r>
              <a:rPr lang="en-GB" altLang="en-US" dirty="0">
                <a:solidFill>
                  <a:schemeClr val="tx1"/>
                </a:solidFill>
              </a:rPr>
              <a:t>orderly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snooker player hit the ball with the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752E1BC-7865-4126-BCFB-AC5EE4E68DB4}"/>
              </a:ext>
            </a:extLst>
          </p:cNvPr>
          <p:cNvGrpSpPr/>
          <p:nvPr/>
        </p:nvGrpSpPr>
        <p:grpSpPr>
          <a:xfrm>
            <a:off x="1870555" y="3710681"/>
            <a:ext cx="5219700" cy="584200"/>
            <a:chOff x="1962150" y="5156200"/>
            <a:chExt cx="5219700" cy="584200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228752B-A2D9-44CB-A445-E811BA14DA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2150" y="5156200"/>
              <a:ext cx="14033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latin typeface="+mn-lt"/>
                </a:rPr>
                <a:t>queue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EF628DA1-99FC-4F52-A12E-7F71E9FB2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8500" y="5156200"/>
              <a:ext cx="14033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latin typeface="+mn-lt"/>
                </a:rPr>
                <a:t>cue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BC34378-F5C1-4DC9-9F8A-35D38129F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r="2538"/>
          <a:stretch/>
        </p:blipFill>
        <p:spPr>
          <a:xfrm>
            <a:off x="977097" y="1192161"/>
            <a:ext cx="3190265" cy="2240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21AF76-0EEC-4C08-A06C-9B08D0FADF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4777"/>
          <a:stretch/>
        </p:blipFill>
        <p:spPr>
          <a:xfrm>
            <a:off x="4793446" y="1196923"/>
            <a:ext cx="3190266" cy="223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98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girl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a juicy apple.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black ball in a game of pool has the number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dirty="0">
                <a:solidFill>
                  <a:schemeClr val="tx1"/>
                </a:solidFill>
              </a:rPr>
              <a:t> on it.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410" y="3710681"/>
            <a:ext cx="189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ate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183" y="3710681"/>
            <a:ext cx="2088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eight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" t="9190" r="775" b="8144"/>
          <a:stretch/>
        </p:blipFill>
        <p:spPr>
          <a:xfrm>
            <a:off x="1494419" y="742873"/>
            <a:ext cx="2349387" cy="29678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4B5625-392B-40F2-B261-A9C08C14A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6" r="14946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952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455313"/>
            <a:ext cx="7327900" cy="168999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216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looked after her new-born lamb.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great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tree swung in the breeze.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I think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sz="1800" dirty="0">
                <a:solidFill>
                  <a:schemeClr val="tx1"/>
                </a:solidFill>
              </a:rPr>
              <a:t>should volunteer to clean up.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806" y="3710681"/>
            <a:ext cx="1403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ewe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4" y="3710681"/>
            <a:ext cx="1403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yew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37D1B93C-58D4-48DE-A3D2-FABA1BB1F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614" y="3710681"/>
            <a:ext cx="1403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you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11E6D1-DCE0-44A7-BF38-9CB4C7D9E8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9" r="24879"/>
          <a:stretch/>
        </p:blipFill>
        <p:spPr>
          <a:xfrm>
            <a:off x="3588568" y="712694"/>
            <a:ext cx="2008319" cy="2997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57FC98-8029-401D-9496-A18EB527D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2" r="24902"/>
          <a:stretch/>
        </p:blipFill>
        <p:spPr>
          <a:xfrm>
            <a:off x="1080434" y="712694"/>
            <a:ext cx="2258094" cy="30107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6A5E27-9CD1-4581-A848-C8E6E7F79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4" r="27794"/>
          <a:stretch/>
        </p:blipFill>
        <p:spPr>
          <a:xfrm>
            <a:off x="5846927" y="712694"/>
            <a:ext cx="2006507" cy="301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34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7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 </a:t>
            </a:r>
            <a:r>
              <a:rPr lang="en-GB" altLang="en-US" sz="1800" dirty="0">
                <a:solidFill>
                  <a:schemeClr val="tx1"/>
                </a:solidFill>
              </a:rPr>
              <a:t> was very happy.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bobbed around in the water.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752E1BC-7865-4126-BCFB-AC5EE4E68DB4}"/>
              </a:ext>
            </a:extLst>
          </p:cNvPr>
          <p:cNvGrpSpPr/>
          <p:nvPr/>
        </p:nvGrpSpPr>
        <p:grpSpPr>
          <a:xfrm>
            <a:off x="1870554" y="3710681"/>
            <a:ext cx="5219701" cy="584200"/>
            <a:chOff x="1962149" y="5156200"/>
            <a:chExt cx="5219701" cy="584200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228752B-A2D9-44CB-A445-E811BA14DA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2149" y="5156200"/>
              <a:ext cx="14033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latin typeface="+mn-lt"/>
                </a:rPr>
                <a:t>boy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EF628DA1-99FC-4F52-A12E-7F71E9FB2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8500" y="5156200"/>
              <a:ext cx="14033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latin typeface="+mn-lt"/>
                </a:rPr>
                <a:t>buoy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543E4B9-D1E7-4FF3-A29A-6A7EFE6C9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" b="3576"/>
          <a:stretch/>
        </p:blipFill>
        <p:spPr>
          <a:xfrm>
            <a:off x="1143666" y="836425"/>
            <a:ext cx="2857126" cy="27334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A96F65-89B5-4CBB-8E4F-12F0405B05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r="6854"/>
          <a:stretch/>
        </p:blipFill>
        <p:spPr>
          <a:xfrm>
            <a:off x="4628834" y="836425"/>
            <a:ext cx="3538069" cy="27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14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8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trees were yellowish in colour.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waves edged further up the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899" y="3710681"/>
            <a:ext cx="1403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beech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904" y="3710681"/>
            <a:ext cx="1403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beach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F2170C-02EE-418F-8480-96A28C2FC7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4" b="5340"/>
          <a:stretch/>
        </p:blipFill>
        <p:spPr>
          <a:xfrm>
            <a:off x="4564298" y="841429"/>
            <a:ext cx="3648563" cy="2532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2B0BB-3100-4350-867D-A6A809FCD8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r="8479"/>
          <a:stretch/>
        </p:blipFill>
        <p:spPr>
          <a:xfrm>
            <a:off x="1089878" y="836425"/>
            <a:ext cx="3159393" cy="253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80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wedding guests sang a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man was sad that his girlfriend had broken up with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899" y="3710681"/>
            <a:ext cx="1403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hymn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904" y="3710681"/>
            <a:ext cx="1403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him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18C80-B5CB-452D-8647-E8CCA964AD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2" r="11919"/>
          <a:stretch/>
        </p:blipFill>
        <p:spPr>
          <a:xfrm>
            <a:off x="1275183" y="725434"/>
            <a:ext cx="2774234" cy="2985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86C4A8-077B-482D-8CC3-D4482B6E7A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3" b="9653"/>
          <a:stretch/>
        </p:blipFill>
        <p:spPr>
          <a:xfrm>
            <a:off x="5001462" y="725434"/>
            <a:ext cx="2774234" cy="298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86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bars were very strong.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burglar attempted to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the TV.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899" y="3710681"/>
            <a:ext cx="1403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steel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904" y="3710681"/>
            <a:ext cx="1403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steal</a:t>
            </a: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7BAB59C-1B55-4673-AFFE-D0A4FDB566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8" r="18458"/>
          <a:stretch/>
        </p:blipFill>
        <p:spPr bwMode="auto">
          <a:xfrm>
            <a:off x="1258888" y="742873"/>
            <a:ext cx="2808287" cy="296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r="30736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872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55AC-2C31-461A-9A8D-8611AD6C55D2}"/>
              </a:ext>
            </a:extLst>
          </p:cNvPr>
          <p:cNvSpPr/>
          <p:nvPr/>
        </p:nvSpPr>
        <p:spPr>
          <a:xfrm>
            <a:off x="908050" y="4626619"/>
            <a:ext cx="7327900" cy="13911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3E7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28800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The </a:t>
            </a:r>
            <a:r>
              <a:rPr lang="en-GB" altLang="en-US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 tree was covered in snow.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My cat has very soft </a:t>
            </a:r>
            <a:r>
              <a:rPr lang="en-GB" altLang="en-US" sz="1800" u="sng" dirty="0">
                <a:solidFill>
                  <a:schemeClr val="tx1"/>
                </a:solidFill>
              </a:rPr>
              <a:t>               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28752B-A2D9-44CB-A445-E811BA14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899" y="3710681"/>
            <a:ext cx="1403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fir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628DA1-99FC-4F52-A12E-7F71E9FB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904" y="3710681"/>
            <a:ext cx="1403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+mn-lt"/>
              </a:rPr>
              <a:t>fur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E24F9-D920-42ED-8FEC-D5A24B7B8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 b="9873"/>
          <a:stretch/>
        </p:blipFill>
        <p:spPr bwMode="auto">
          <a:xfrm>
            <a:off x="5001462" y="742873"/>
            <a:ext cx="2774234" cy="296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CADC-4ECA-4510-B224-7CD66919B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7" b="14787"/>
          <a:stretch/>
        </p:blipFill>
        <p:spPr>
          <a:xfrm>
            <a:off x="1265430" y="742873"/>
            <a:ext cx="2808288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23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2B828E38-98E0-4383-94F7-1551083635AD}" vid="{98D973AB-FEE2-41B7-BB8D-8C5BBB1E93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0</TotalTime>
  <Words>555</Words>
  <Application>Microsoft Office PowerPoint</Application>
  <PresentationFormat>On-screen Show (4:3)</PresentationFormat>
  <Paragraphs>124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Twinkl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Dale Watson</dc:creator>
  <cp:lastModifiedBy>Ryan Ingram</cp:lastModifiedBy>
  <cp:revision>37</cp:revision>
  <dcterms:created xsi:type="dcterms:W3CDTF">2020-10-19T13:35:12Z</dcterms:created>
  <dcterms:modified xsi:type="dcterms:W3CDTF">2021-02-28T13:34:06Z</dcterms:modified>
</cp:coreProperties>
</file>