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3" r:id="rId24"/>
    <p:sldId id="284" r:id="rId25"/>
    <p:sldId id="285" r:id="rId26"/>
    <p:sldId id="286" r:id="rId27"/>
    <p:sldId id="287" r:id="rId28"/>
    <p:sldId id="288" r:id="rId29"/>
    <p:sldId id="276" r:id="rId30"/>
    <p:sldId id="289" r:id="rId31"/>
    <p:sldId id="277" r:id="rId32"/>
    <p:sldId id="279" r:id="rId33"/>
    <p:sldId id="280" r:id="rId34"/>
    <p:sldId id="290" r:id="rId35"/>
    <p:sldId id="291" r:id="rId36"/>
    <p:sldId id="292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43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9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3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49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74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3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7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3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6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0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571FC-B219-4717-984F-5262914A150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FE7A7-1C89-4F29-9123-3017111D3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63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Day the Crayons Came Home: Amazon.co.uk: Daywalt, Drew, Jeffers,  Oliver: 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67" y="126230"/>
            <a:ext cx="6673360" cy="667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6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31" y="13002"/>
            <a:ext cx="10062147" cy="68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84" y="0"/>
            <a:ext cx="7698927" cy="68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1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37" y="0"/>
            <a:ext cx="10268221" cy="68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2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443" y="0"/>
            <a:ext cx="6942389" cy="686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5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4" y="0"/>
            <a:ext cx="9961358" cy="68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2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84" y="6256"/>
            <a:ext cx="6699242" cy="68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6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31" y="0"/>
            <a:ext cx="7194837" cy="68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910" y="0"/>
            <a:ext cx="6946163" cy="68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64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4" y="0"/>
            <a:ext cx="10444599" cy="68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53" y="0"/>
            <a:ext cx="10706842" cy="68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93" y="1095176"/>
            <a:ext cx="10845663" cy="42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1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10" y="0"/>
            <a:ext cx="8034821" cy="68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4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47" y="0"/>
            <a:ext cx="7996716" cy="68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01" y="0"/>
            <a:ext cx="10137594" cy="68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6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306" y="0"/>
            <a:ext cx="7318905" cy="69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20" y="0"/>
            <a:ext cx="10479738" cy="68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20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01" y="0"/>
            <a:ext cx="680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2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74" y="0"/>
            <a:ext cx="9499910" cy="68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7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206" y="0"/>
            <a:ext cx="7062457" cy="68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68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00" y="0"/>
            <a:ext cx="10432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4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06" y="0"/>
            <a:ext cx="10792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5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5" y="0"/>
            <a:ext cx="10121596" cy="68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60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232" y="0"/>
            <a:ext cx="6990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42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94" y="-1"/>
            <a:ext cx="9563938" cy="68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4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27" y="0"/>
            <a:ext cx="808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9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701" y="0"/>
            <a:ext cx="5997615" cy="68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94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27" y="0"/>
            <a:ext cx="6056031" cy="68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56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8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3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87" y="0"/>
            <a:ext cx="615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52" y="-1"/>
            <a:ext cx="8148643" cy="68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6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164" y="0"/>
            <a:ext cx="7099078" cy="68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59" y="-1"/>
            <a:ext cx="6102899" cy="68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6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347" y="0"/>
            <a:ext cx="7254241" cy="69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58" y="0"/>
            <a:ext cx="9496094" cy="68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0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10" y="-1"/>
            <a:ext cx="9990431" cy="69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59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 Bennison</dc:creator>
  <cp:lastModifiedBy>Y Bennison</cp:lastModifiedBy>
  <cp:revision>4</cp:revision>
  <dcterms:created xsi:type="dcterms:W3CDTF">2021-02-26T15:41:26Z</dcterms:created>
  <dcterms:modified xsi:type="dcterms:W3CDTF">2021-02-26T16:01:24Z</dcterms:modified>
</cp:coreProperties>
</file>