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49" r:id="rId5"/>
    <p:sldMasterId id="2147483650" r:id="rId6"/>
    <p:sldMasterId id="2147483651" r:id="rId7"/>
    <p:sldMasterId id="2147483652" r:id="rId8"/>
    <p:sldMasterId id="2147483653" r:id="rId9"/>
    <p:sldMasterId id="2147483654" r:id="rId10"/>
    <p:sldMasterId id="2147483655" r:id="rId11"/>
    <p:sldMasterId id="2147483656" r:id="rId12"/>
    <p:sldMasterId id="2147483657" r:id="rId13"/>
    <p:sldMasterId id="2147483658" r:id="rId14"/>
    <p:sldMasterId id="2147483659" r:id="rId15"/>
    <p:sldMasterId id="2147483660" r:id="rId16"/>
    <p:sldMasterId id="2147483661" r:id="rId17"/>
  </p:sldMasterIdLst>
  <p:sldIdLst>
    <p:sldId id="256" r:id="rId18"/>
    <p:sldId id="257" r:id="rId19"/>
    <p:sldId id="258" r:id="rId20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32"/>
  </p:normalViewPr>
  <p:slideViewPr>
    <p:cSldViewPr>
      <p:cViewPr varScale="1">
        <p:scale>
          <a:sx n="49" d="100"/>
          <a:sy n="49" d="100"/>
        </p:scale>
        <p:origin x="522" y="5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6983647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167839"/>
      </p:ext>
    </p:extLst>
  </p:cSld>
  <p:clrMapOvr>
    <a:masterClrMapping/>
  </p:clrMapOvr>
  <p:transition>
    <p:wip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0737802"/>
      </p:ext>
    </p:extLst>
  </p:cSld>
  <p:clrMapOvr>
    <a:masterClrMapping/>
  </p:clrMapOvr>
  <p:transition>
    <p:wip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1141523"/>
      </p:ext>
    </p:extLst>
  </p:cSld>
  <p:clrMapOvr>
    <a:masterClrMapping/>
  </p:clrMapOvr>
  <p:transition>
    <p:wip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4014504"/>
      </p:ext>
    </p:extLst>
  </p:cSld>
  <p:clrMapOvr>
    <a:masterClrMapping/>
  </p:clrMapOvr>
  <p:transition>
    <p:wip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0372403"/>
      </p:ext>
    </p:extLst>
  </p:cSld>
  <p:clrMapOvr>
    <a:masterClrMapping/>
  </p:clrMapOvr>
  <p:transition>
    <p:wip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725400"/>
      </p:ext>
    </p:extLst>
  </p:cSld>
  <p:clrMapOvr>
    <a:masterClrMapping/>
  </p:clrMapOvr>
  <p:transition>
    <p:wip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426188"/>
      </p:ext>
    </p:extLst>
  </p:cSld>
  <p:clrMapOvr>
    <a:masterClrMapping/>
  </p:clrMapOvr>
  <p:transition>
    <p:wip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280847"/>
      </p:ext>
    </p:extLst>
  </p:cSld>
  <p:clrMapOvr>
    <a:masterClrMapping/>
  </p:clrMapOvr>
  <p:transition>
    <p:wip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4193553"/>
      </p:ext>
    </p:extLst>
  </p:cSld>
  <p:clrMapOvr>
    <a:masterClrMapping/>
  </p:clrMapOvr>
  <p:transition>
    <p:wip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6015670"/>
      </p:ext>
    </p:extLst>
  </p:cSld>
  <p:clrMapOvr>
    <a:masterClrMapping/>
  </p:clrMapOvr>
  <p:transition>
    <p:wip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0628949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8539586"/>
      </p:ext>
    </p:extLst>
  </p:cSld>
  <p:clrMapOvr>
    <a:masterClrMapping/>
  </p:clrMapOvr>
  <p:transition>
    <p:wip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8637824"/>
      </p:ext>
    </p:extLst>
  </p:cSld>
  <p:clrMapOvr>
    <a:masterClrMapping/>
  </p:clrMapOvr>
  <p:transition>
    <p:wip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97798783"/>
      </p:ext>
    </p:extLst>
  </p:cSld>
  <p:clrMapOvr>
    <a:masterClrMapping/>
  </p:clrMapOvr>
  <p:transition>
    <p:wip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6475711"/>
      </p:ext>
    </p:extLst>
  </p:cSld>
  <p:clrMapOvr>
    <a:masterClrMapping/>
  </p:clrMapOvr>
  <p:transition>
    <p:wip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4917479"/>
      </p:ext>
    </p:extLst>
  </p:cSld>
  <p:clrMapOvr>
    <a:masterClrMapping/>
  </p:clrMapOvr>
  <p:transition>
    <p:wip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2740044"/>
      </p:ext>
    </p:extLst>
  </p:cSld>
  <p:clrMapOvr>
    <a:masterClrMapping/>
  </p:clrMapOvr>
  <p:transition>
    <p:wip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6489193"/>
      </p:ext>
    </p:extLst>
  </p:cSld>
  <p:clrMapOvr>
    <a:masterClrMapping/>
  </p:clrMapOvr>
  <p:transition>
    <p:wip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2000305"/>
      </p:ext>
    </p:extLst>
  </p:cSld>
  <p:clrMapOvr>
    <a:masterClrMapping/>
  </p:clrMapOvr>
  <p:transition>
    <p:wip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229137"/>
      </p:ext>
    </p:extLst>
  </p:cSld>
  <p:clrMapOvr>
    <a:masterClrMapping/>
  </p:clrMapOvr>
  <p:transition>
    <p:wipe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6121696"/>
      </p:ext>
    </p:extLst>
  </p:cSld>
  <p:clrMapOvr>
    <a:masterClrMapping/>
  </p:clrMapOvr>
  <p:transition>
    <p:wipe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67991"/>
      </p:ext>
    </p:extLst>
  </p:cSld>
  <p:clrMapOvr>
    <a:masterClrMapping/>
  </p:clrMapOvr>
  <p:transition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5992559"/>
      </p:ext>
    </p:extLst>
  </p:cSld>
  <p:clrMapOvr>
    <a:masterClrMapping/>
  </p:clrMapOvr>
  <p:transition>
    <p:wip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8169644"/>
      </p:ext>
    </p:extLst>
  </p:cSld>
  <p:clrMapOvr>
    <a:masterClrMapping/>
  </p:clrMapOvr>
  <p:transition>
    <p:wip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4736543"/>
      </p:ext>
    </p:extLst>
  </p:cSld>
  <p:clrMapOvr>
    <a:masterClrMapping/>
  </p:clrMapOvr>
  <p:transition>
    <p:wipe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63429269"/>
      </p:ext>
    </p:extLst>
  </p:cSld>
  <p:clrMapOvr>
    <a:masterClrMapping/>
  </p:clrMapOvr>
  <p:transition>
    <p:wipe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452322"/>
      </p:ext>
    </p:extLst>
  </p:cSld>
  <p:clrMapOvr>
    <a:masterClrMapping/>
  </p:clrMapOvr>
  <p:transition>
    <p:wipe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6484214"/>
      </p:ext>
    </p:extLst>
  </p:cSld>
  <p:clrMapOvr>
    <a:masterClrMapping/>
  </p:clrMapOvr>
  <p:transition>
    <p:wipe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0301413"/>
      </p:ext>
    </p:extLst>
  </p:cSld>
  <p:clrMapOvr>
    <a:masterClrMapping/>
  </p:clrMapOvr>
  <p:transition>
    <p:wipe/>
  </p:transition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962196"/>
      </p:ext>
    </p:extLst>
  </p:cSld>
  <p:clrMapOvr>
    <a:masterClrMapping/>
  </p:clrMapOvr>
  <p:transition>
    <p:wipe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9817713"/>
      </p:ext>
    </p:extLst>
  </p:cSld>
  <p:clrMapOvr>
    <a:masterClrMapping/>
  </p:clrMapOvr>
  <p:transition>
    <p:wipe/>
  </p:transition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41223"/>
      </p:ext>
    </p:extLst>
  </p:cSld>
  <p:clrMapOvr>
    <a:masterClrMapping/>
  </p:clrMapOvr>
  <p:transition>
    <p:wipe/>
  </p:transition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2726588"/>
      </p:ext>
    </p:extLst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5133624"/>
      </p:ext>
    </p:extLst>
  </p:cSld>
  <p:clrMapOvr>
    <a:masterClrMapping/>
  </p:clrMapOvr>
  <p:transition>
    <p:wipe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370235"/>
      </p:ext>
    </p:extLst>
  </p:cSld>
  <p:clrMapOvr>
    <a:masterClrMapping/>
  </p:clrMapOvr>
  <p:transition>
    <p:wipe/>
  </p:transition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1992063"/>
      </p:ext>
    </p:extLst>
  </p:cSld>
  <p:clrMapOvr>
    <a:masterClrMapping/>
  </p:clrMapOvr>
  <p:transition>
    <p:wipe/>
  </p:transition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77800"/>
            <a:ext cx="2616200" cy="957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77800"/>
            <a:ext cx="7696200" cy="957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7439163"/>
      </p:ext>
    </p:extLst>
  </p:cSld>
  <p:clrMapOvr>
    <a:masterClrMapping/>
  </p:clrMapOvr>
  <p:transition>
    <p:wipe/>
  </p:transition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3628797"/>
      </p:ext>
    </p:extLst>
  </p:cSld>
  <p:clrMapOvr>
    <a:masterClrMapping/>
  </p:clrMapOvr>
  <p:transition>
    <p:wipe/>
  </p:transition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2898092"/>
      </p:ext>
    </p:extLst>
  </p:cSld>
  <p:clrMapOvr>
    <a:masterClrMapping/>
  </p:clrMapOvr>
  <p:transition>
    <p:wipe/>
  </p:transition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4359050"/>
      </p:ext>
    </p:extLst>
  </p:cSld>
  <p:clrMapOvr>
    <a:masterClrMapping/>
  </p:clrMapOvr>
  <p:transition>
    <p:wipe/>
  </p:transition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298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1683012"/>
      </p:ext>
    </p:extLst>
  </p:cSld>
  <p:clrMapOvr>
    <a:masterClrMapping/>
  </p:clrMapOvr>
  <p:transition>
    <p:wipe/>
  </p:transition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19090"/>
      </p:ext>
    </p:extLst>
  </p:cSld>
  <p:clrMapOvr>
    <a:masterClrMapping/>
  </p:clrMapOvr>
  <p:transition>
    <p:wipe/>
  </p:transition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3612183"/>
      </p:ext>
    </p:extLst>
  </p:cSld>
  <p:clrMapOvr>
    <a:masterClrMapping/>
  </p:clrMapOvr>
  <p:transition>
    <p:wipe/>
  </p:transition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113364"/>
      </p:ext>
    </p:extLst>
  </p:cSld>
  <p:clrMapOvr>
    <a:masterClrMapping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2268232"/>
      </p:ext>
    </p:extLst>
  </p:cSld>
  <p:clrMapOvr>
    <a:masterClrMapping/>
  </p:clrMapOvr>
  <p:transition>
    <p:wipe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4559768"/>
      </p:ext>
    </p:extLst>
  </p:cSld>
  <p:clrMapOvr>
    <a:masterClrMapping/>
  </p:clrMapOvr>
  <p:transition>
    <p:wipe/>
  </p:transition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2537073"/>
      </p:ext>
    </p:extLst>
  </p:cSld>
  <p:clrMapOvr>
    <a:masterClrMapping/>
  </p:clrMapOvr>
  <p:transition>
    <p:wipe/>
  </p:transition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74113"/>
      </p:ext>
    </p:extLst>
  </p:cSld>
  <p:clrMapOvr>
    <a:masterClrMapping/>
  </p:clrMapOvr>
  <p:transition>
    <p:wipe/>
  </p:transition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8029106"/>
      </p:ext>
    </p:extLst>
  </p:cSld>
  <p:clrMapOvr>
    <a:masterClrMapping/>
  </p:clrMapOvr>
  <p:transition>
    <p:wipe/>
  </p:transition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13572628"/>
      </p:ext>
    </p:extLst>
  </p:cSld>
  <p:clrMapOvr>
    <a:masterClrMapping/>
  </p:clrMapOvr>
  <p:transition>
    <p:wipe/>
  </p:transition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5100517"/>
      </p:ext>
    </p:extLst>
  </p:cSld>
  <p:clrMapOvr>
    <a:masterClrMapping/>
  </p:clrMapOvr>
  <p:transition>
    <p:wipe/>
  </p:transition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764843"/>
      </p:ext>
    </p:extLst>
  </p:cSld>
  <p:clrMapOvr>
    <a:masterClrMapping/>
  </p:clrMapOvr>
  <p:transition>
    <p:wipe/>
  </p:transition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9077067"/>
      </p:ext>
    </p:extLst>
  </p:cSld>
  <p:clrMapOvr>
    <a:masterClrMapping/>
  </p:clrMapOvr>
  <p:transition>
    <p:wipe/>
  </p:transition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5092252"/>
      </p:ext>
    </p:extLst>
  </p:cSld>
  <p:clrMapOvr>
    <a:masterClrMapping/>
  </p:clrMapOvr>
  <p:transition>
    <p:wipe/>
  </p:transition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3739867"/>
      </p:ext>
    </p:extLst>
  </p:cSld>
  <p:clrMapOvr>
    <a:masterClrMapping/>
  </p:clrMapOvr>
  <p:transition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940611"/>
      </p:ext>
    </p:extLst>
  </p:cSld>
  <p:clrMapOvr>
    <a:masterClrMapping/>
  </p:clrMapOvr>
  <p:transition>
    <p:wipe/>
  </p:transition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2996874"/>
      </p:ext>
    </p:extLst>
  </p:cSld>
  <p:clrMapOvr>
    <a:masterClrMapping/>
  </p:clrMapOvr>
  <p:transition>
    <p:wipe/>
  </p:transition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4662274"/>
      </p:ext>
    </p:extLst>
  </p:cSld>
  <p:clrMapOvr>
    <a:masterClrMapping/>
  </p:clrMapOvr>
  <p:transition>
    <p:wipe/>
  </p:transition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209280"/>
      </p:ext>
    </p:extLst>
  </p:cSld>
  <p:clrMapOvr>
    <a:masterClrMapping/>
  </p:clrMapOvr>
  <p:transition>
    <p:wipe/>
  </p:transition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0793879"/>
      </p:ext>
    </p:extLst>
  </p:cSld>
  <p:clrMapOvr>
    <a:masterClrMapping/>
  </p:clrMapOvr>
  <p:transition>
    <p:wipe/>
  </p:transition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6172970"/>
      </p:ext>
    </p:extLst>
  </p:cSld>
  <p:clrMapOvr>
    <a:masterClrMapping/>
  </p:clrMapOvr>
  <p:transition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8688942"/>
      </p:ext>
    </p:extLst>
  </p:cSld>
  <p:clrMapOvr>
    <a:masterClrMapping/>
  </p:clrMapOvr>
  <p:transition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257621"/>
      </p:ext>
    </p:extLst>
  </p:cSld>
  <p:clrMapOvr>
    <a:masterClrMapping/>
  </p:clrMapOvr>
  <p:transition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114607"/>
      </p:ext>
    </p:extLst>
  </p:cSld>
  <p:clrMapOvr>
    <a:masterClrMapping/>
  </p:clrMapOvr>
  <p:transition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0048978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5088690"/>
      </p:ext>
    </p:extLst>
  </p:cSld>
  <p:clrMapOvr>
    <a:masterClrMapping/>
  </p:clrMapOvr>
  <p:transition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3973952"/>
      </p:ext>
    </p:extLst>
  </p:cSld>
  <p:clrMapOvr>
    <a:masterClrMapping/>
  </p:clrMapOvr>
  <p:transition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8054215"/>
      </p:ext>
    </p:extLst>
  </p:cSld>
  <p:clrMapOvr>
    <a:masterClrMapping/>
  </p:clrMapOvr>
  <p:transition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0444003"/>
      </p:ext>
    </p:extLst>
  </p:cSld>
  <p:clrMapOvr>
    <a:masterClrMapping/>
  </p:clrMapOvr>
  <p:transition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8740381"/>
      </p:ext>
    </p:extLst>
  </p:cSld>
  <p:clrMapOvr>
    <a:masterClrMapping/>
  </p:clrMapOvr>
  <p:transition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9542783"/>
      </p:ext>
    </p:extLst>
  </p:cSld>
  <p:clrMapOvr>
    <a:masterClrMapping/>
  </p:clrMapOvr>
  <p:transition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0941314"/>
      </p:ext>
    </p:extLst>
  </p:cSld>
  <p:clrMapOvr>
    <a:masterClrMapping/>
  </p:clrMapOvr>
  <p:transition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1534325"/>
      </p:ext>
    </p:extLst>
  </p:cSld>
  <p:clrMapOvr>
    <a:masterClrMapping/>
  </p:clrMapOvr>
  <p:transition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3594394"/>
      </p:ext>
    </p:extLst>
  </p:cSld>
  <p:clrMapOvr>
    <a:masterClrMapping/>
  </p:clrMapOvr>
  <p:transition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9941428"/>
      </p:ext>
    </p:extLst>
  </p:cSld>
  <p:clrMapOvr>
    <a:masterClrMapping/>
  </p:clrMapOvr>
  <p:transition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0876460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6402061"/>
      </p:ext>
    </p:extLst>
  </p:cSld>
  <p:clrMapOvr>
    <a:masterClrMapping/>
  </p:clrMapOvr>
  <p:transition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081206"/>
      </p:ext>
    </p:extLst>
  </p:cSld>
  <p:clrMapOvr>
    <a:masterClrMapping/>
  </p:clrMapOvr>
  <p:transition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2829986"/>
      </p:ext>
    </p:extLst>
  </p:cSld>
  <p:clrMapOvr>
    <a:masterClrMapping/>
  </p:clrMapOvr>
  <p:transition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6221455"/>
      </p:ext>
    </p:extLst>
  </p:cSld>
  <p:clrMapOvr>
    <a:masterClrMapping/>
  </p:clrMapOvr>
  <p:transition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9859645"/>
      </p:ext>
    </p:extLst>
  </p:cSld>
  <p:clrMapOvr>
    <a:masterClrMapping/>
  </p:clrMapOvr>
  <p:transition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34427423"/>
      </p:ext>
    </p:extLst>
  </p:cSld>
  <p:clrMapOvr>
    <a:masterClrMapping/>
  </p:clrMapOvr>
  <p:transition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0810351"/>
      </p:ext>
    </p:extLst>
  </p:cSld>
  <p:clrMapOvr>
    <a:masterClrMapping/>
  </p:clrMapOvr>
  <p:transition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8852786"/>
      </p:ext>
    </p:extLst>
  </p:cSld>
  <p:clrMapOvr>
    <a:masterClrMapping/>
  </p:clrMapOvr>
  <p:transition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573249"/>
      </p:ext>
    </p:extLst>
  </p:cSld>
  <p:clrMapOvr>
    <a:masterClrMapping/>
  </p:clrMapOvr>
  <p:transition>
    <p:wip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3685768"/>
      </p:ext>
    </p:extLst>
  </p:cSld>
  <p:clrMapOvr>
    <a:masterClrMapping/>
  </p:clrMapOvr>
  <p:transition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7882438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9497805"/>
      </p:ext>
    </p:extLst>
  </p:cSld>
  <p:clrMapOvr>
    <a:masterClrMapping/>
  </p:clrMapOvr>
  <p:transition>
    <p:wip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6387682"/>
      </p:ext>
    </p:extLst>
  </p:cSld>
  <p:clrMapOvr>
    <a:masterClrMapping/>
  </p:clrMapOvr>
  <p:transition>
    <p:wip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5274724"/>
      </p:ext>
    </p:extLst>
  </p:cSld>
  <p:clrMapOvr>
    <a:masterClrMapping/>
  </p:clrMapOvr>
  <p:transition>
    <p:wip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4047431"/>
      </p:ext>
    </p:extLst>
  </p:cSld>
  <p:clrMapOvr>
    <a:masterClrMapping/>
  </p:clrMapOvr>
  <p:transition>
    <p:wip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5867"/>
      </p:ext>
    </p:extLst>
  </p:cSld>
  <p:clrMapOvr>
    <a:masterClrMapping/>
  </p:clrMapOvr>
  <p:transition>
    <p:wip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0"/>
            <a:ext cx="2616200" cy="859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0"/>
            <a:ext cx="7696200" cy="859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9923265"/>
      </p:ext>
    </p:extLst>
  </p:cSld>
  <p:clrMapOvr>
    <a:masterClrMapping/>
  </p:clrMapOvr>
  <p:transition>
    <p:wip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2240072"/>
      </p:ext>
    </p:extLst>
  </p:cSld>
  <p:clrMapOvr>
    <a:masterClrMapping/>
  </p:clrMapOvr>
  <p:transition>
    <p:wip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2375"/>
      </p:ext>
    </p:extLst>
  </p:cSld>
  <p:clrMapOvr>
    <a:masterClrMapping/>
  </p:clrMapOvr>
  <p:transition>
    <p:wip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6980727"/>
      </p:ext>
    </p:extLst>
  </p:cSld>
  <p:clrMapOvr>
    <a:masterClrMapping/>
  </p:clrMapOvr>
  <p:transition>
    <p:wip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6035667"/>
      </p:ext>
    </p:extLst>
  </p:cSld>
  <p:clrMapOvr>
    <a:masterClrMapping/>
  </p:clrMapOvr>
  <p:transition>
    <p:wip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123820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7217506"/>
      </p:ext>
    </p:extLst>
  </p:cSld>
  <p:clrMapOvr>
    <a:masterClrMapping/>
  </p:clrMapOvr>
  <p:transition>
    <p:wip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7147813"/>
      </p:ext>
    </p:extLst>
  </p:cSld>
  <p:clrMapOvr>
    <a:masterClrMapping/>
  </p:clrMapOvr>
  <p:transition>
    <p:wip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682720"/>
      </p:ext>
    </p:extLst>
  </p:cSld>
  <p:clrMapOvr>
    <a:masterClrMapping/>
  </p:clrMapOvr>
  <p:transition>
    <p:wip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6824481"/>
      </p:ext>
    </p:extLst>
  </p:cSld>
  <p:clrMapOvr>
    <a:masterClrMapping/>
  </p:clrMapOvr>
  <p:transition>
    <p:wip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4312430"/>
      </p:ext>
    </p:extLst>
  </p:cSld>
  <p:clrMapOvr>
    <a:masterClrMapping/>
  </p:clrMapOvr>
  <p:transition>
    <p:wip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9496527"/>
      </p:ext>
    </p:extLst>
  </p:cSld>
  <p:clrMapOvr>
    <a:masterClrMapping/>
  </p:clrMapOvr>
  <p:transition>
    <p:wip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900732"/>
      </p:ext>
    </p:extLst>
  </p:cSld>
  <p:clrMapOvr>
    <a:masterClrMapping/>
  </p:clrMapOvr>
  <p:transition>
    <p:wip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40464350"/>
      </p:ext>
    </p:extLst>
  </p:cSld>
  <p:clrMapOvr>
    <a:masterClrMapping/>
  </p:clrMapOvr>
  <p:transition>
    <p:wip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0206609"/>
      </p:ext>
    </p:extLst>
  </p:cSld>
  <p:clrMapOvr>
    <a:masterClrMapping/>
  </p:clrMapOvr>
  <p:transition>
    <p:wip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007024"/>
      </p:ext>
    </p:extLst>
  </p:cSld>
  <p:clrMapOvr>
    <a:masterClrMapping/>
  </p:clrMapOvr>
  <p:transition>
    <p:wip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7673883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50961420"/>
      </p:ext>
    </p:extLst>
  </p:cSld>
  <p:clrMapOvr>
    <a:masterClrMapping/>
  </p:clrMapOvr>
  <p:transition>
    <p:wip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9280030"/>
      </p:ext>
    </p:extLst>
  </p:cSld>
  <p:clrMapOvr>
    <a:masterClrMapping/>
  </p:clrMapOvr>
  <p:transition>
    <p:wip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0578175"/>
      </p:ext>
    </p:extLst>
  </p:cSld>
  <p:clrMapOvr>
    <a:masterClrMapping/>
  </p:clrMapOvr>
  <p:transition>
    <p:wip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4667190"/>
      </p:ext>
    </p:extLst>
  </p:cSld>
  <p:clrMapOvr>
    <a:masterClrMapping/>
  </p:clrMapOvr>
  <p:transition>
    <p:wip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722489"/>
      </p:ext>
    </p:extLst>
  </p:cSld>
  <p:clrMapOvr>
    <a:masterClrMapping/>
  </p:clrMapOvr>
  <p:transition>
    <p:wip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7486617"/>
      </p:ext>
    </p:extLst>
  </p:cSld>
  <p:clrMapOvr>
    <a:masterClrMapping/>
  </p:clrMapOvr>
  <p:transition>
    <p:wip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9446305"/>
      </p:ext>
    </p:extLst>
  </p:cSld>
  <p:clrMapOvr>
    <a:masterClrMapping/>
  </p:clrMapOvr>
  <p:transition>
    <p:wip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3310341"/>
      </p:ext>
    </p:extLst>
  </p:cSld>
  <p:clrMapOvr>
    <a:masterClrMapping/>
  </p:clrMapOvr>
  <p:transition>
    <p:wip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62002394"/>
      </p:ext>
    </p:extLst>
  </p:cSld>
  <p:clrMapOvr>
    <a:masterClrMapping/>
  </p:clrMapOvr>
  <p:transition>
    <p:wip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9940207"/>
      </p:ext>
    </p:extLst>
  </p:cSld>
  <p:clrMapOvr>
    <a:masterClrMapping/>
  </p:clrMapOvr>
  <p:transition>
    <p:wip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4205826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602749"/>
      </p:ext>
    </p:extLst>
  </p:cSld>
  <p:clrMapOvr>
    <a:masterClrMapping/>
  </p:clrMapOvr>
  <p:transition>
    <p:wip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1150496"/>
      </p:ext>
    </p:extLst>
  </p:cSld>
  <p:clrMapOvr>
    <a:masterClrMapping/>
  </p:clrMapOvr>
  <p:transition>
    <p:wip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8354331"/>
      </p:ext>
    </p:extLst>
  </p:cSld>
  <p:clrMapOvr>
    <a:masterClrMapping/>
  </p:clrMapOvr>
  <p:transition>
    <p:wip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7509021"/>
      </p:ext>
    </p:extLst>
  </p:cSld>
  <p:clrMapOvr>
    <a:masterClrMapping/>
  </p:clrMapOvr>
  <p:transition>
    <p:wip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9973779"/>
      </p:ext>
    </p:extLst>
  </p:cSld>
  <p:clrMapOvr>
    <a:masterClrMapping/>
  </p:clrMapOvr>
  <p:transition>
    <p:wip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095240"/>
      </p:ext>
    </p:extLst>
  </p:cSld>
  <p:clrMapOvr>
    <a:masterClrMapping/>
  </p:clrMapOvr>
  <p:transition>
    <p:wip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3523716"/>
      </p:ext>
    </p:extLst>
  </p:cSld>
  <p:clrMapOvr>
    <a:masterClrMapping/>
  </p:clrMapOvr>
  <p:transition>
    <p:wip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0274361"/>
      </p:ext>
    </p:extLst>
  </p:cSld>
  <p:clrMapOvr>
    <a:masterClrMapping/>
  </p:clrMapOvr>
  <p:transition>
    <p:wip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224558"/>
      </p:ext>
    </p:extLst>
  </p:cSld>
  <p:clrMapOvr>
    <a:masterClrMapping/>
  </p:clrMapOvr>
  <p:transition>
    <p:wip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44216"/>
      </p:ext>
    </p:extLst>
  </p:cSld>
  <p:clrMapOvr>
    <a:masterClrMapping/>
  </p:clrMapOvr>
  <p:transition>
    <p:wip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1331069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2612950"/>
      </p:ext>
    </p:extLst>
  </p:cSld>
  <p:clrMapOvr>
    <a:masterClrMapping/>
  </p:clrMapOvr>
  <p:transition>
    <p:wip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340112"/>
      </p:ext>
    </p:extLst>
  </p:cSld>
  <p:clrMapOvr>
    <a:masterClrMapping/>
  </p:clrMapOvr>
  <p:transition>
    <p:wip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2015704"/>
      </p:ext>
    </p:extLst>
  </p:cSld>
  <p:clrMapOvr>
    <a:masterClrMapping/>
  </p:clrMapOvr>
  <p:transition>
    <p:wip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5678931"/>
      </p:ext>
    </p:extLst>
  </p:cSld>
  <p:clrMapOvr>
    <a:masterClrMapping/>
  </p:clrMapOvr>
  <p:transition>
    <p:wip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9695912"/>
      </p:ext>
    </p:extLst>
  </p:cSld>
  <p:clrMapOvr>
    <a:masterClrMapping/>
  </p:clrMapOvr>
  <p:transition>
    <p:wip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157212"/>
      </p:ext>
    </p:extLst>
  </p:cSld>
  <p:clrMapOvr>
    <a:masterClrMapping/>
  </p:clrMapOvr>
  <p:transition>
    <p:wip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2464897"/>
      </p:ext>
    </p:extLst>
  </p:cSld>
  <p:clrMapOvr>
    <a:masterClrMapping/>
  </p:clrMapOvr>
  <p:transition>
    <p:wip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6366485"/>
      </p:ext>
    </p:extLst>
  </p:cSld>
  <p:clrMapOvr>
    <a:masterClrMapping/>
  </p:clrMapOvr>
  <p:transition>
    <p:wip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8114060"/>
      </p:ext>
    </p:extLst>
  </p:cSld>
  <p:clrMapOvr>
    <a:masterClrMapping/>
  </p:clrMapOvr>
  <p:transition>
    <p:wip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537174"/>
      </p:ext>
    </p:extLst>
  </p:cSld>
  <p:clrMapOvr>
    <a:masterClrMapping/>
  </p:clrMapOvr>
  <p:transition>
    <p:wip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66326190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758596"/>
      </p:ext>
    </p:extLst>
  </p:cSld>
  <p:clrMapOvr>
    <a:masterClrMapping/>
  </p:clrMapOvr>
  <p:transition>
    <p:wip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5271548"/>
      </p:ext>
    </p:extLst>
  </p:cSld>
  <p:clrMapOvr>
    <a:masterClrMapping/>
  </p:clrMapOvr>
  <p:transition>
    <p:wip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6618639"/>
      </p:ext>
    </p:extLst>
  </p:cSld>
  <p:clrMapOvr>
    <a:masterClrMapping/>
  </p:clrMapOvr>
  <p:transition>
    <p:wip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2384275"/>
      </p:ext>
    </p:extLst>
  </p:cSld>
  <p:clrMapOvr>
    <a:masterClrMapping/>
  </p:clrMapOvr>
  <p:transition>
    <p:wip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3452468"/>
      </p:ext>
    </p:extLst>
  </p:cSld>
  <p:clrMapOvr>
    <a:masterClrMapping/>
  </p:clrMapOvr>
  <p:transition>
    <p:wip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62608455"/>
      </p:ext>
    </p:extLst>
  </p:cSld>
  <p:clrMapOvr>
    <a:masterClrMapping/>
  </p:clrMapOvr>
  <p:transition>
    <p:wip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8619571"/>
      </p:ext>
    </p:extLst>
  </p:cSld>
  <p:clrMapOvr>
    <a:masterClrMapping/>
  </p:clrMapOvr>
  <p:transition>
    <p:wip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7595553"/>
      </p:ext>
    </p:extLst>
  </p:cSld>
  <p:clrMapOvr>
    <a:masterClrMapping/>
  </p:clrMapOvr>
  <p:transition>
    <p:wip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8528875"/>
      </p:ext>
    </p:extLst>
  </p:cSld>
  <p:clrMapOvr>
    <a:masterClrMapping/>
  </p:clrMapOvr>
  <p:transition>
    <p:wip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290296"/>
      </p:ext>
    </p:extLst>
  </p:cSld>
  <p:clrMapOvr>
    <a:masterClrMapping/>
  </p:clrMapOvr>
  <p:transition>
    <p:wip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2186100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wipe/>
  </p:transition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>
    <p:wipe/>
  </p:transition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77800"/>
            <a:ext cx="10464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698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05100"/>
            <a:ext cx="39624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104648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0"/>
            <a:ext cx="10464800" cy="494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5" y="-55563"/>
            <a:ext cx="7845425" cy="994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2963" y="-452438"/>
            <a:ext cx="14619288" cy="1085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173163" y="700088"/>
            <a:ext cx="5041900" cy="747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Pray then in this way: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Our Father in heaven, hallowed be your name. 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Your kingdom come. 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Your will be done, on earth as it is in heaven.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 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Give us this day our daily bread. 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And forgive us our debts, as we also have forgiven our debtors. 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And do not bring us to the time of trial, but rescue us from the evil one.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 </a:t>
            </a:r>
          </a:p>
          <a:p>
            <a:pPr eaLnBrk="1" hangingPunct="1"/>
            <a:r>
              <a:rPr lang="en-GB" sz="2400" b="1" dirty="0">
                <a:latin typeface="Century Gothic" charset="0"/>
                <a:cs typeface="Century Gothic" charset="0"/>
              </a:rPr>
              <a:t>For if you forgive others their trespasses, your heavenly Father will also forgive you; but if you do not forgive others, neither will your Father forgive your trespasses. 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10606088" y="7613650"/>
            <a:ext cx="1857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GB"/>
          </a:p>
          <a:p>
            <a:pPr eaLnBrk="1" hangingPunct="1"/>
            <a:endParaRPr lang="en-GB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797800" y="6389688"/>
            <a:ext cx="4029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r" eaLnBrk="1" hangingPunct="1"/>
            <a:r>
              <a:rPr lang="en-GB" sz="1800" b="1" dirty="0">
                <a:latin typeface="Century Gothic" charset="0"/>
                <a:cs typeface="Century Gothic" charset="0"/>
              </a:rPr>
              <a:t>Based on Matthew 6: 9-15</a:t>
            </a:r>
          </a:p>
          <a:p>
            <a:pPr algn="r" eaLnBrk="1" hangingPunct="1"/>
            <a:r>
              <a:rPr lang="en-GB" sz="1800" b="1" dirty="0">
                <a:latin typeface="Century Gothic" charset="0"/>
                <a:cs typeface="Century Gothic" charset="0"/>
              </a:rPr>
              <a:t>(Come and See)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1" r="17088"/>
          <a:stretch>
            <a:fillRect/>
          </a:stretch>
        </p:blipFill>
        <p:spPr bwMode="auto">
          <a:xfrm>
            <a:off x="6789738" y="700088"/>
            <a:ext cx="5013325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8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5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0" y="0"/>
            <a:ext cx="7620000" cy="965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608CA2200DF45A4D9CE298E20B6FB" ma:contentTypeVersion="13" ma:contentTypeDescription="Create a new document." ma:contentTypeScope="" ma:versionID="96213abf7c69357b249f7f24612086cb">
  <xsd:schema xmlns:xsd="http://www.w3.org/2001/XMLSchema" xmlns:xs="http://www.w3.org/2001/XMLSchema" xmlns:p="http://schemas.microsoft.com/office/2006/metadata/properties" xmlns:ns3="593f91e3-ac3f-4e10-8b1f-0696a7f1f8be" xmlns:ns4="5759cccb-a7f8-4aed-b9dd-96de8545fd4b" targetNamespace="http://schemas.microsoft.com/office/2006/metadata/properties" ma:root="true" ma:fieldsID="10b948cf98dac5e0eee89b3ed7beabb4" ns3:_="" ns4:_="">
    <xsd:import namespace="593f91e3-ac3f-4e10-8b1f-0696a7f1f8be"/>
    <xsd:import namespace="5759cccb-a7f8-4aed-b9dd-96de8545fd4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f91e3-ac3f-4e10-8b1f-0696a7f1f8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59cccb-a7f8-4aed-b9dd-96de8545fd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4F0ECF-5912-49F7-BC1E-15401EC379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3f91e3-ac3f-4e10-8b1f-0696a7f1f8be"/>
    <ds:schemaRef ds:uri="5759cccb-a7f8-4aed-b9dd-96de8545fd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3F67FF-78EE-4C28-BC8F-8874FF3185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E34DED-2E68-4A6A-88B1-82324BABE749}">
  <ds:schemaRefs>
    <ds:schemaRef ds:uri="http://schemas.microsoft.com/office/infopath/2007/PartnerControls"/>
    <ds:schemaRef ds:uri="5759cccb-a7f8-4aed-b9dd-96de8545fd4b"/>
    <ds:schemaRef ds:uri="http://purl.org/dc/elements/1.1/"/>
    <ds:schemaRef ds:uri="http://schemas.microsoft.com/office/2006/metadata/properties"/>
    <ds:schemaRef ds:uri="593f91e3-ac3f-4e10-8b1f-0696a7f1f8b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Pages>0</Pages>
  <Words>119</Words>
  <Characters>0</Characters>
  <Application>Microsoft Office PowerPoint</Application>
  <PresentationFormat>Custom</PresentationFormat>
  <Lines>0</Lines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3</vt:i4>
      </vt:variant>
    </vt:vector>
  </HeadingPairs>
  <TitlesOfParts>
    <vt:vector size="20" baseType="lpstr">
      <vt:lpstr>Century Gothic</vt:lpstr>
      <vt:lpstr>Gill Sans</vt:lpstr>
      <vt:lpstr>ヒラギノ角ゴ ProN W3</vt:lpstr>
      <vt:lpstr>Blank</vt:lpstr>
      <vt:lpstr>Title &amp; Bullets</vt:lpstr>
      <vt:lpstr>Title - Center</vt:lpstr>
      <vt:lpstr>Title &amp; Subtitle</vt:lpstr>
      <vt:lpstr>Photo - Horizontal</vt:lpstr>
      <vt:lpstr>Photo - Horizontal Reflection</vt:lpstr>
      <vt:lpstr>Photo - Vertical</vt:lpstr>
      <vt:lpstr>Photo - Vertical Reflection</vt:lpstr>
      <vt:lpstr>Title - Top</vt:lpstr>
      <vt:lpstr>Bullets</vt:lpstr>
      <vt:lpstr>Title &amp; Bullets - Left</vt:lpstr>
      <vt:lpstr>Title &amp; Bullets - 2 Column</vt:lpstr>
      <vt:lpstr>Title &amp; Bullets - Right</vt:lpstr>
      <vt:lpstr>Title, Bullets &amp; Photo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Gwen</dc:creator>
  <cp:lastModifiedBy>Mears, James</cp:lastModifiedBy>
  <cp:revision>20</cp:revision>
  <dcterms:modified xsi:type="dcterms:W3CDTF">2021-03-02T08:53:00Z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0x010100150608CA2200DF45A4D9CE298E20B6FB</vt:lpwstr>
  </property>
</Properties>
</file>