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199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11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93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22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48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930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0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78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14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20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53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C0918-D87A-4E66-9F0F-E2ABFE62FDE1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9924-93DC-4FF0-831A-5347336CB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82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The Starry Nigh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21" y="744309"/>
            <a:ext cx="4324350" cy="2857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3167" y="160338"/>
            <a:ext cx="2908713" cy="29087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3543" y="3141859"/>
            <a:ext cx="3968337" cy="29724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5660" y="3880927"/>
            <a:ext cx="4157883" cy="27668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5636" y="374977"/>
            <a:ext cx="3172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u="sng" dirty="0" smtClean="0"/>
              <a:t>Starry night by Van Gogh.</a:t>
            </a:r>
            <a:endParaRPr lang="en-GB" b="1" u="sng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7702" y="507925"/>
            <a:ext cx="3561952" cy="263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99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2021-03-01T09:56:46Z</dcterms:created>
  <dcterms:modified xsi:type="dcterms:W3CDTF">2021-03-01T09:57:27Z</dcterms:modified>
</cp:coreProperties>
</file>