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8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31B27-72A4-423E-B54B-37FDB32B9A2D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C580E-0A4E-48E5-A9ED-6DE5B43206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3440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31B27-72A4-423E-B54B-37FDB32B9A2D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C580E-0A4E-48E5-A9ED-6DE5B43206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2592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31B27-72A4-423E-B54B-37FDB32B9A2D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C580E-0A4E-48E5-A9ED-6DE5B43206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0144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31B27-72A4-423E-B54B-37FDB32B9A2D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C580E-0A4E-48E5-A9ED-6DE5B43206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1343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31B27-72A4-423E-B54B-37FDB32B9A2D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C580E-0A4E-48E5-A9ED-6DE5B43206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0682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31B27-72A4-423E-B54B-37FDB32B9A2D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C580E-0A4E-48E5-A9ED-6DE5B43206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3318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31B27-72A4-423E-B54B-37FDB32B9A2D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C580E-0A4E-48E5-A9ED-6DE5B43206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3423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31B27-72A4-423E-B54B-37FDB32B9A2D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C580E-0A4E-48E5-A9ED-6DE5B43206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637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31B27-72A4-423E-B54B-37FDB32B9A2D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C580E-0A4E-48E5-A9ED-6DE5B43206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0835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31B27-72A4-423E-B54B-37FDB32B9A2D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C580E-0A4E-48E5-A9ED-6DE5B43206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3613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31B27-72A4-423E-B54B-37FDB32B9A2D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C580E-0A4E-48E5-A9ED-6DE5B43206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8412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C31B27-72A4-423E-B54B-37FDB32B9A2D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CC580E-0A4E-48E5-A9ED-6DE5B43206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779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5598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3022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Mears, James</dc:creator>
  <cp:lastModifiedBy>Mears, James</cp:lastModifiedBy>
  <cp:revision>1</cp:revision>
  <dcterms:created xsi:type="dcterms:W3CDTF">2021-03-01T08:38:48Z</dcterms:created>
  <dcterms:modified xsi:type="dcterms:W3CDTF">2021-03-01T08:39:07Z</dcterms:modified>
</cp:coreProperties>
</file>