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arlotte Collinson" userId="7c1797a2-1919-4569-a1e4-399a7007f65b" providerId="ADAL" clId="{A947A643-CFC9-42C8-BB12-3E2DC150A36D}"/>
    <pc:docChg chg="custSel addSld delSld modSld">
      <pc:chgData name="Charlotte Collinson" userId="7c1797a2-1919-4569-a1e4-399a7007f65b" providerId="ADAL" clId="{A947A643-CFC9-42C8-BB12-3E2DC150A36D}" dt="2021-02-28T18:04:10.188" v="8" actId="47"/>
      <pc:docMkLst>
        <pc:docMk/>
      </pc:docMkLst>
      <pc:sldChg chg="addSp delSp modSp new del mod">
        <pc:chgData name="Charlotte Collinson" userId="7c1797a2-1919-4569-a1e4-399a7007f65b" providerId="ADAL" clId="{A947A643-CFC9-42C8-BB12-3E2DC150A36D}" dt="2021-02-28T18:04:10.188" v="8" actId="47"/>
        <pc:sldMkLst>
          <pc:docMk/>
          <pc:sldMk cId="3475869006" sldId="257"/>
        </pc:sldMkLst>
        <pc:picChg chg="add del mod modCrop">
          <ac:chgData name="Charlotte Collinson" userId="7c1797a2-1919-4569-a1e4-399a7007f65b" providerId="ADAL" clId="{A947A643-CFC9-42C8-BB12-3E2DC150A36D}" dt="2021-02-28T18:04:04.891" v="7" actId="478"/>
          <ac:picMkLst>
            <pc:docMk/>
            <pc:sldMk cId="3475869006" sldId="257"/>
            <ac:picMk id="3" creationId="{B708320D-2AD6-4202-B7BC-D9CBEADD01C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714AA2-A96A-4768-8863-D328094F2C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38562EB-70F0-4FD2-9922-5F07CA7764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5EC102-BF5D-4D29-A9C8-E1CD1BC203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C25FB-85BF-4C7E-87DE-3489DF183883}" type="datetimeFigureOut">
              <a:rPr lang="en-GB" smtClean="0"/>
              <a:t>28/02/2021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D8F1C6-289A-4220-A8D7-EB1F8EB181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14FC4B-6E79-4DEA-8734-1B01D8EB39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8BB9F-A9AA-4C00-84A3-1A1EF6E551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6354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17B579-2D48-4E91-A0EF-B814635CAB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25E66C3-BA9B-4D57-96C0-2F199884F3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35DCAB-83C8-424F-ACAE-6768E044EF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C25FB-85BF-4C7E-87DE-3489DF183883}" type="datetimeFigureOut">
              <a:rPr lang="en-GB" smtClean="0"/>
              <a:t>28/02/2021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C52BE3-117E-4D54-AF87-D58A991F9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1BBBE6-00CD-454B-BBC4-CA24D6EE7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8BB9F-A9AA-4C00-84A3-1A1EF6E551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43541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5AE1B13-403A-4D0D-9E55-CFD06360301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61F0BE-0B08-4E89-B8B0-2C30A81295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417938-997C-4CA1-9F90-61FEEFD5A9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C25FB-85BF-4C7E-87DE-3489DF183883}" type="datetimeFigureOut">
              <a:rPr lang="en-GB" smtClean="0"/>
              <a:t>28/02/2021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DD464B-EDE6-45AC-B005-FB09923524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6E90D4-0C76-4AA8-BD45-6D6B7F322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8BB9F-A9AA-4C00-84A3-1A1EF6E551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51584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A09C0A-E92C-4E8F-9D3A-BD813B575D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998225-EE8A-4A77-AF47-1708A7E9C3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B33EC4-E2F0-4B13-A2C1-44E4EE88ED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C25FB-85BF-4C7E-87DE-3489DF183883}" type="datetimeFigureOut">
              <a:rPr lang="en-GB" smtClean="0"/>
              <a:t>28/02/2021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B2D5AC-40DA-4FCE-8DB5-9E7B91AD1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BD5945-8D37-475F-933C-1AE9D200F4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8BB9F-A9AA-4C00-84A3-1A1EF6E551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42800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983FF5-8E32-4365-84E6-EDB81DCA53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9682FF-5E16-4800-A343-7C7FBDC22F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871710-FD7C-421A-B73C-018F19BA68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C25FB-85BF-4C7E-87DE-3489DF183883}" type="datetimeFigureOut">
              <a:rPr lang="en-GB" smtClean="0"/>
              <a:t>28/02/2021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FE1135-1098-4734-B6B6-91C8D40257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DCC8D6-8A9E-4EA7-9D4F-DBB7D51278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8BB9F-A9AA-4C00-84A3-1A1EF6E551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6829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114602-3AFB-4593-B52B-F6709F173F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5DBE4A-06F8-4C28-B2EA-F3F621A622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03648A-A9BA-4A10-8EB6-9BE3E2ECAB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AB92EA-F5B2-41AA-8E5D-C8FD03094D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C25FB-85BF-4C7E-87DE-3489DF183883}" type="datetimeFigureOut">
              <a:rPr lang="en-GB" smtClean="0"/>
              <a:t>28/02/2021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630B41-97B4-4BEF-A5FE-42701F4E54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3D0021-D715-439F-8BB0-5F89DDCBA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8BB9F-A9AA-4C00-84A3-1A1EF6E551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1859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E2531F-972A-4CD7-865F-64FACED2A8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23E29A-421B-44EE-9D34-DDE531A945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6BF0AE-68CC-41F9-96DB-E07D1B7F79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18AE654-B176-43E1-A12A-CB92388309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26E498F-273E-43B3-9BA4-42573ABFAD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3857048-26C1-4A9B-B274-A625E3F63B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C25FB-85BF-4C7E-87DE-3489DF183883}" type="datetimeFigureOut">
              <a:rPr lang="en-GB" smtClean="0"/>
              <a:t>28/02/2021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22B872C-1563-495E-971F-89E4E6B733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B6F1A5F-B72C-44BB-84C3-48E6B36203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8BB9F-A9AA-4C00-84A3-1A1EF6E551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23126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2C3BD7-EEB2-4C68-A97C-6DB0722E16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EB94BC7-B0DE-4904-980C-0F651D4EBB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C25FB-85BF-4C7E-87DE-3489DF183883}" type="datetimeFigureOut">
              <a:rPr lang="en-GB" smtClean="0"/>
              <a:t>28/02/2021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EB0EE48-59C1-420E-B04B-3450036529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B627D20-1562-4892-9692-EF84DBC83E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8BB9F-A9AA-4C00-84A3-1A1EF6E551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4660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2DB70E7-3577-494A-8033-20B0D7EA0C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C25FB-85BF-4C7E-87DE-3489DF183883}" type="datetimeFigureOut">
              <a:rPr lang="en-GB" smtClean="0"/>
              <a:t>28/02/2021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415D490-D30A-4F2A-9687-2A4660A2F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90378E-C2CF-42C7-9A7C-1F66937C25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8BB9F-A9AA-4C00-84A3-1A1EF6E551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9911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3B1A0A-A6CE-4F1E-8151-69A09DF5E8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3786C3-262E-43F8-BB80-7DD7B56030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104E7F-47FB-4437-B06F-035A2B7F6B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709CF9-6B6D-4910-A2D1-C8BE1F472A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C25FB-85BF-4C7E-87DE-3489DF183883}" type="datetimeFigureOut">
              <a:rPr lang="en-GB" smtClean="0"/>
              <a:t>28/02/2021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12E439-0082-45C7-92A9-9C1111055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DB60DB-3BA9-4AAA-951E-AA64E6527A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8BB9F-A9AA-4C00-84A3-1A1EF6E551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48548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FD1D85-9B92-49BD-ACBE-A8E81C1506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E663E7A-95E2-43BE-95D3-0256A81806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B55E81-6051-4D3B-B27B-1002ECDDB4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358E1E-77F9-48D4-AAD4-FBD3E6FF5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C25FB-85BF-4C7E-87DE-3489DF183883}" type="datetimeFigureOut">
              <a:rPr lang="en-GB" smtClean="0"/>
              <a:t>28/02/2021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51EA12-403A-44EE-95C6-F06D0C6465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D6F95D-54AF-4CC0-97E1-9DBF64DE4D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8BB9F-A9AA-4C00-84A3-1A1EF6E551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27439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CF8D74E-7F11-47C9-9744-226EA504FD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1F1DDD-EDA9-4D31-92E1-C709138E6E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F7AB11-42B4-43A3-A7A5-61FE65A6A5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BC25FB-85BF-4C7E-87DE-3489DF183883}" type="datetimeFigureOut">
              <a:rPr lang="en-GB" smtClean="0"/>
              <a:t>28/02/2021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C6DAF4-8498-476A-8774-8C8BC71420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47A718-5B85-4EE6-9242-9300A83766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A8BB9F-A9AA-4C00-84A3-1A1EF6E551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7629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95A43E48-5422-40A4-AC67-F4CCC1E8B67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3750" t="19111" r="24833" b="12593"/>
          <a:stretch/>
        </p:blipFill>
        <p:spPr>
          <a:xfrm>
            <a:off x="254000" y="690353"/>
            <a:ext cx="7874000" cy="5883167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696C039-C40D-4B75-A3E2-0A58EB32C4E4}"/>
              </a:ext>
            </a:extLst>
          </p:cNvPr>
          <p:cNvSpPr txBox="1"/>
          <p:nvPr/>
        </p:nvSpPr>
        <p:spPr>
          <a:xfrm>
            <a:off x="701040" y="180682"/>
            <a:ext cx="74269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u="sng" dirty="0">
                <a:latin typeface="Comic Sans MS" panose="030F0702030302020204" pitchFamily="66" charset="0"/>
              </a:rPr>
              <a:t>Can I write the words to match the correct pictures?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6E0DAA1-D680-45FE-A86F-E3CABB4898DC}"/>
              </a:ext>
            </a:extLst>
          </p:cNvPr>
          <p:cNvSpPr txBox="1"/>
          <p:nvPr/>
        </p:nvSpPr>
        <p:spPr>
          <a:xfrm>
            <a:off x="8839200" y="1215890"/>
            <a:ext cx="2066925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tower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mop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food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butter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runner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fuzz</a:t>
            </a:r>
          </a:p>
        </p:txBody>
      </p:sp>
    </p:spTree>
    <p:extLst>
      <p:ext uri="{BB962C8B-B14F-4D97-AF65-F5344CB8AC3E}">
        <p14:creationId xmlns:p14="http://schemas.microsoft.com/office/powerpoint/2010/main" val="20102203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17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Comic Sans MS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Charlotte Collinson</dc:creator>
  <cp:lastModifiedBy>Charlotte Collinson</cp:lastModifiedBy>
  <cp:revision>1</cp:revision>
  <dcterms:created xsi:type="dcterms:W3CDTF">2021-02-28T17:53:30Z</dcterms:created>
  <dcterms:modified xsi:type="dcterms:W3CDTF">2021-02-28T18:04:14Z</dcterms:modified>
</cp:coreProperties>
</file>