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3B1C-C61A-4BB5-AAB0-CC667311E2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3C6C87-B9BB-431E-BD9B-9315830EE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E7EC8-806E-462C-941E-E73AC9697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3D1D9-EF7E-4347-98D2-277FF76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C646D-243C-4147-B9A2-01AFCDF8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1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7EC2F-D757-4FAF-91C8-109F97C5C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615A7B-B750-44D8-8852-CA10B06B6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6DA17-F395-46A1-97A6-BC6659E9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53056-CA6A-4638-A209-EC8965E86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9D521-937E-4E76-92C1-377AAAB8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38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F043B6-164D-4396-A744-D31C62F27A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2362FA-D73F-49E8-9D79-9F86C7FDD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48E51-0594-477D-84D0-D58D4817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570D6-DDC0-4178-8BFC-492BBA34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051E2-7B00-4108-869C-D24960D39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240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B846D-4CCF-440A-8BDF-1605F048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6831C-A273-4D1D-9DB2-674ACA3B5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988FD-9632-43A3-B8AF-61395CF93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F297D-CF31-4503-AFC9-252A5860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D85D5-AB69-4A40-84D4-67182C19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9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99B06-69B9-4D04-9D20-8AE89C9C1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07271D-471E-488D-B3FF-B0814ED70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DCB30-9EA9-4BBB-ACCF-B0B33A555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6A201-FCFE-403D-A263-E31DBE92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C1408-F81A-4683-8C75-81294D86D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263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B3192-0D6D-4928-881A-FE5D30171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EB22B-C811-4D04-97C3-A7877B8384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87C0F-5159-45E7-B3AA-D7036BF03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FABE-D37B-4B8B-AA5B-270BFA2D7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FA8609-72DC-42CC-AB6E-7F66A5DA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6E537-4DD7-45C1-AE03-D554E795B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5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6AB04-E3AC-4EDD-934B-0BC2C8935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12190-EAD4-469A-9607-77F037410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B07ED-B1F1-4193-95C0-EA2B3EB82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AD53D5-B38A-45B8-8E73-E72491175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D467C-64BC-4692-BE09-834D1F909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E8BD58-99B9-4793-A067-1EE47692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92CD05-D27C-4B8B-B8D4-97F7F20B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66896D-8E0B-4BF6-ADF3-EEAB3D2D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5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4E44E-78BF-4FEC-AC1A-CAF0C6964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E69D0-681F-40EB-9401-B2F787FF4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8F6E7C-2F0F-4AE1-AD1B-963A59074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C9C0E1-E703-47F9-81EA-8129B5B2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54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B6686-49C0-447B-A459-C65E69413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0B98E7-B24F-4849-AB3B-A8D773D31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6B06D-E86A-4485-91EF-094AB3959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6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C14CD-ED81-4BD8-ACCA-719B4EA54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EBA1E-D297-4936-B02F-913FF960D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9407-1540-4D0D-9E35-C8D2DA53A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F0A73C-20D3-4C49-A05C-43680E652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E2A62-B0A6-47AA-859B-3B7FE0F1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185D79-59E4-4972-8251-E81A932E4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3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F2EC-84D8-4174-B811-C7FB9623A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B8BA10-7C78-4540-94FB-211B2B315B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C29982-7D98-4766-BECF-2BCB484E1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7F8AE-719A-474E-B747-3D3D98464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73162-82E0-47DB-9574-350D9E26E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7B757-4231-4725-8D32-8AD629FD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090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71BDF1-E76C-4897-A7E3-5E8202EAE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A6BE8-D843-4F6B-8FA6-3D2A97E8A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805C50-E39F-4B0A-9F6D-484C1212E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E281-B274-43E2-95D9-D63D9CFEE105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8C735-B5CC-49D8-86DC-B967FBCC2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08EA4-1AFE-464D-888A-43D7E1258F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A33ED-26A9-4E6C-B2C7-9B1B19517E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280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C223B4-C704-4BE5-9FC3-5A62146D8B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500" t="20148" r="19500" b="13926"/>
          <a:stretch/>
        </p:blipFill>
        <p:spPr>
          <a:xfrm>
            <a:off x="233680" y="-1"/>
            <a:ext cx="7172960" cy="682044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92D13E-7374-489E-A327-1E5E51F59F6B}"/>
              </a:ext>
            </a:extLst>
          </p:cNvPr>
          <p:cNvSpPr txBox="1"/>
          <p:nvPr/>
        </p:nvSpPr>
        <p:spPr>
          <a:xfrm>
            <a:off x="8341360" y="650240"/>
            <a:ext cx="33528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dog</a:t>
            </a:r>
          </a:p>
          <a:p>
            <a:pPr algn="ctr"/>
            <a:endParaRPr lang="en-GB" sz="32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surf</a:t>
            </a:r>
          </a:p>
          <a:p>
            <a:pPr algn="ctr"/>
            <a:endParaRPr lang="en-GB" sz="32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cook</a:t>
            </a:r>
          </a:p>
          <a:p>
            <a:pPr algn="ctr"/>
            <a:endParaRPr lang="en-GB" sz="32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fur</a:t>
            </a:r>
          </a:p>
          <a:p>
            <a:pPr algn="ctr"/>
            <a:endParaRPr lang="en-GB" sz="32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burn</a:t>
            </a:r>
          </a:p>
          <a:p>
            <a:pPr algn="ctr"/>
            <a:endParaRPr lang="en-GB" sz="3200" b="1" dirty="0">
              <a:latin typeface="Comic Sans MS" panose="030F0702030302020204" pitchFamily="66" charset="0"/>
            </a:endParaRPr>
          </a:p>
          <a:p>
            <a:pPr algn="ctr"/>
            <a:r>
              <a:rPr lang="en-GB" sz="3200" b="1" dirty="0">
                <a:latin typeface="Comic Sans MS" panose="030F0702030302020204" pitchFamily="66" charset="0"/>
              </a:rPr>
              <a:t>curl</a:t>
            </a:r>
          </a:p>
        </p:txBody>
      </p:sp>
    </p:spTree>
    <p:extLst>
      <p:ext uri="{BB962C8B-B14F-4D97-AF65-F5344CB8AC3E}">
        <p14:creationId xmlns:p14="http://schemas.microsoft.com/office/powerpoint/2010/main" val="75956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2021-02-28T16:19:39Z</dcterms:created>
  <dcterms:modified xsi:type="dcterms:W3CDTF">2021-02-28T16:21:09Z</dcterms:modified>
</cp:coreProperties>
</file>