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DADC-16AD-4376-8368-5F23EE793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D0EA6-B4B6-45A9-844D-49E7CD208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34131-7BAB-4291-95F1-E601DE8A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60F4-FFA7-418B-9502-88EC92CEB3E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8F63-E742-4E09-B251-786F7956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4CA6C-8FD3-43C0-A218-BDECEBD9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C962-A55C-4E8A-BB33-EC3BA13C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3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1ED18-37E1-4410-A3B5-4F9F4BD7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74604-1677-42E0-974A-0351FD4A2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0DA8F-DADC-49BF-94CE-713EE84E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60F4-FFA7-418B-9502-88EC92CEB3E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45569-2080-426F-87FA-3BB58931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C0B0D-3699-428C-A72F-4D4CF7A9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C962-A55C-4E8A-BB33-EC3BA13C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0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DD84E-DADA-4DC1-A565-D835CF5D2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2898C-7EE2-4CE8-8A12-7BD5BBD74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50440-18FE-49F4-946B-094A4EE9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60F4-FFA7-418B-9502-88EC92CEB3E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D254A-1B2D-4E50-BA96-2E32DE33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5AE2D-341D-4DC2-8C34-BBE4FE7D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C962-A55C-4E8A-BB33-EC3BA13C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7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DA3-D4E8-4F45-9948-A6D15E1D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C5262-20AD-4AD5-9723-6A506ACC0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833FD-9384-4D6C-B536-C7CD56BB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60F4-FFA7-418B-9502-88EC92CEB3E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B3750-B448-4F1C-A28F-582C6C79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D39B-CA25-4D80-A1F8-B61B9D32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C962-A55C-4E8A-BB33-EC3BA13C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11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638E-BAAC-4976-9029-D3B6134B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82BED-92C7-4643-B3F0-BB2507110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D9E59-2BC7-4B0F-A69A-AC34C819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60F4-FFA7-418B-9502-88EC92CEB3E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8037A-8241-4582-9AE7-BE45B198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AF09-AE37-4C97-A16E-FBCA276B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C962-A55C-4E8A-BB33-EC3BA13C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76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2C31-856A-4DA8-81E8-2CBB5931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9005-AE10-484B-A3F9-B9FC33134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C7B1F-214A-4D7A-BFF6-397B2C087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75665-B96F-4A73-BE75-3F5B97CF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60F4-FFA7-418B-9502-88EC92CEB3E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3F5B4-BE14-4F39-86F1-A88D9990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2F67A-9219-4F5D-A84B-92C0DA44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C962-A55C-4E8A-BB33-EC3BA13C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7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130D-D28B-4630-AD8F-1E9C1D22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FD23E-71FF-461E-B79D-E2381E125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D9570-6196-49B1-BAC7-EE1F4E995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AFC81-91A6-49B0-A8C9-8B3B080CD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7D861-8401-45E0-BACA-680074EF6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B6109-40DB-43AB-B01B-ECA7EAFC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60F4-FFA7-418B-9502-88EC92CEB3E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889786-7652-4CE0-9BCF-0E998D60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F5B90-E094-4E44-B6D8-7AA1CC28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C962-A55C-4E8A-BB33-EC3BA13C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31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5964-3DD7-4EF4-933A-EF47C24E0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72D3A-E525-4ED0-B314-26995C40D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60F4-FFA7-418B-9502-88EC92CEB3E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F1703-968A-43FE-AFDD-62069310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F0205-F0CA-44D9-A4E6-3E8AC696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C962-A55C-4E8A-BB33-EC3BA13C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75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E6BC7B-C145-46FF-8BD2-D99BCDA7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60F4-FFA7-418B-9502-88EC92CEB3E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22877-2005-40CF-A3AC-2CD43532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59515-65FF-4ABE-AD88-B2A20784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C962-A55C-4E8A-BB33-EC3BA13C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7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7E71-EFB3-4AED-AF2D-2F865494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A11FA-B7B0-442A-86C7-DBBE3917E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1632C-0DD8-4E0F-B30C-F548A5A02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8B978-33AC-42D8-AA85-7C5C5E59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60F4-FFA7-418B-9502-88EC92CEB3E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09303-8BE1-43DF-9C61-8EF10AB5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2143-72FE-4C94-8B73-7F8E9933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C962-A55C-4E8A-BB33-EC3BA13C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2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80F1-2016-4B2E-AE0B-24F0B9D6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3F669-E993-4AB9-815A-6623C81F1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6D7A-54DC-42FF-9E71-E431D543E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0C93D-7F0E-472E-AA92-666B28F2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60F4-FFA7-418B-9502-88EC92CEB3E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62AFE-0437-475E-9822-9A98D953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E2433-6A67-4ABA-A2A0-2984EC7D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C962-A55C-4E8A-BB33-EC3BA13C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56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FE66D-87EA-4DEB-86D4-80B34EEE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FCAEB-6598-4BEC-8B12-43A401959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14C82-EA78-4A5A-ADD8-F1E00F538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760F4-FFA7-418B-9502-88EC92CEB3E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125D7-0A8A-43BC-A24B-DCA6F779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696CE-F91F-4400-B82C-AC368AC47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AC962-A55C-4E8A-BB33-EC3BA13C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5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BFD349-878F-4C09-B70F-637CF8217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83" t="21037" r="18917" b="6370"/>
          <a:stretch/>
        </p:blipFill>
        <p:spPr>
          <a:xfrm>
            <a:off x="975360" y="322400"/>
            <a:ext cx="9662160" cy="62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0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C88DF-787D-4569-B01E-000EEAE85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0" t="18075" r="20750" b="28295"/>
          <a:stretch/>
        </p:blipFill>
        <p:spPr>
          <a:xfrm>
            <a:off x="1066800" y="741680"/>
            <a:ext cx="9780712" cy="48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4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1</cp:revision>
  <dcterms:created xsi:type="dcterms:W3CDTF">2021-02-27T18:11:04Z</dcterms:created>
  <dcterms:modified xsi:type="dcterms:W3CDTF">2021-02-27T18:15:11Z</dcterms:modified>
</cp:coreProperties>
</file>