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8ED0E-C936-45B6-B983-F99915ED3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71AB1-0F29-4D5A-9FEF-E2C51EC6D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6A356-8649-48C1-9FCB-9236F6B0B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90D60-56A2-458B-BF7E-F411675C1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12BB3-67DA-4BC3-900E-FB31E5D2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2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647B-995F-4A43-8921-76A69ED1C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5D227-4B15-4F38-967A-1DDCF75F5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20B4C-4C88-4FAC-866F-3F098B712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B65A-F384-4290-ACDB-01B2F01AB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7AC14-27C8-43D9-BF72-4273067A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8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EF9409-49B4-4902-8AD9-D3FF8AC71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C09CC-4F47-48E9-8FF8-A9BAA84F8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01434-A5ED-4F56-AC3F-80E5819D4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D21BC-3348-4056-B894-B7CF51F96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B8258-E002-477A-86DB-A657E4B0F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8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4742-78F2-452F-8D9E-FA4566FD5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35F3F-72E3-4847-AB7C-7B4DB848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CDE84-7CAF-429D-AED8-87732D7F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F363D-E7CE-4022-9144-6480E8A60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461B4-F160-45EA-B826-5E670CD32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11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E143-CC21-4E32-B6DD-A5782B277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72030-E2F1-4753-8A93-0C0C693AB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154E6-AB4B-4903-88BA-22FC29536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D5625-054E-4068-9FAC-C5FF6243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16DA3-1618-46EA-B164-CA7D4FE11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5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8A154-41C1-4346-8FBB-390AC6C5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B0AB-347A-4C42-85D1-1F518ABAA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00949-5462-45E9-82A4-E38B121A6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67101-B069-427B-B738-AFBBE597D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69105-74D6-4D35-A32B-75AC990FA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0A8A8-9E8D-474E-986A-5CD83A08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54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1C8EA-C3DA-423A-A25C-9E47CA39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84AAA-F806-447E-B46F-E13153CBA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ACDAA-83CB-40F4-A0FD-313B4BBB6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10A11-0C14-412A-8B72-1BA62D02D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E53153-FC94-4E44-9921-24B1EE4224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DB2570-9239-47B1-BDF8-DBF95252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111F44-7573-4505-B1E4-44491CC3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C2A1E-6F34-4CCC-8E88-BB4FEFD1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4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77555-A510-4C5E-A829-06FC2C85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8C254F-C483-4869-A615-7C611B8CB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E212C3-7822-41CA-AB67-35BB113F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3F604-FF69-44E8-9AEA-D651DA29F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38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179D80-94F6-4382-9048-4C590A7EE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AA06E-213F-4937-843B-9D9E4A753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55395-FDFD-4C56-A6E5-244230A34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55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2508-6A7C-4072-9854-9E4EBD93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ABFEA-D99C-4922-AC88-731F9BA46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561696-E805-426A-B171-A431B222F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E1B4B-50C6-4ADC-B87D-BE5F06D61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B8240-E9A0-4C52-840E-E6B698CFE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2523-D612-48BA-82A7-04CAABA9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4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738DF-9A0F-4E25-8D6F-DFC479CC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8BBC15-8F40-4E0F-920B-451ABC933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96B68B-7CE5-4109-A740-AA9368BC1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F13EE-112C-46EC-BE29-54A25481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495DF-2E87-479E-A85B-2365F6BC5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255A8-9E62-460E-9230-0F7FE8EA0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3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48DB69-31F3-4415-93CF-EADB4CEDA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0D6B4-00B4-4454-976F-BA9DBB0EE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A8358-CE88-4B16-954A-01EC2E87C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730BF-8521-4A7A-831E-C9EEE6603941}" type="datetimeFigureOut">
              <a:rPr lang="en-GB" smtClean="0"/>
              <a:t>27/02/2021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04BC3-67D1-410E-8971-0CA1B521D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113BE-3976-46D2-9E5F-F1142AFB4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179AB-E777-41BF-995C-A84F278972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30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67FCA5-0FBF-4B43-A45C-7701395D58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33" t="19851" r="22917" b="13334"/>
          <a:stretch/>
        </p:blipFill>
        <p:spPr>
          <a:xfrm>
            <a:off x="1656080" y="853440"/>
            <a:ext cx="8656320" cy="58355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96214D-C590-4429-9DAE-42A113D22643}"/>
              </a:ext>
            </a:extLst>
          </p:cNvPr>
          <p:cNvSpPr txBox="1"/>
          <p:nvPr/>
        </p:nvSpPr>
        <p:spPr>
          <a:xfrm>
            <a:off x="294640" y="162560"/>
            <a:ext cx="658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Can I find the matching number to these amounts? </a:t>
            </a:r>
          </a:p>
          <a:p>
            <a:r>
              <a:rPr lang="en-GB" b="1" u="sng" dirty="0"/>
              <a:t>01.03.21</a:t>
            </a:r>
          </a:p>
        </p:txBody>
      </p:sp>
    </p:spTree>
    <p:extLst>
      <p:ext uri="{BB962C8B-B14F-4D97-AF65-F5344CB8AC3E}">
        <p14:creationId xmlns:p14="http://schemas.microsoft.com/office/powerpoint/2010/main" val="505109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2021-02-27T18:06:11Z</dcterms:created>
  <dcterms:modified xsi:type="dcterms:W3CDTF">2021-02-27T18:07:27Z</dcterms:modified>
</cp:coreProperties>
</file>