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0D17-F8CB-473F-BC54-28DF352F6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781AB-8579-4BF3-B5BD-290686AB6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E3367-2FBF-49E7-B22B-5EEB072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A84A-9AB5-4EE0-A5DF-8FF8A98D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0BAFE-399A-4979-BCDF-522B64AD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7E9F-EB9E-4C04-86C3-6DEA7077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90FA9-DD8F-4CC1-9697-A1924C0E2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D002-7622-4C74-AA7D-8B8315E8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DD468-1BC5-4EAA-B4C9-BE3CA5F3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1F27-9153-43E5-B334-AC9130A0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2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C598D-496E-45FC-95D1-5E9FF7841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B5C29-1219-4B44-B2D3-182FFD84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A83B3-FDB8-47FB-8CA7-A9AC6EF4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70B2B-4977-4965-A6A2-51F4B5DE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F76CE-758C-4817-9E57-916BD4BD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4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C0D5-0543-4298-BE99-82B9D085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40C2-782D-4A2D-873A-3E9D95EB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2B25-7AEB-4061-9C83-F503B63C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46DF2-F792-41AC-946B-861EA1F6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13C0D-A2E8-4F52-AFCD-A7219658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6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1336-1F15-421E-BFE7-C6114068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C5A6B-2026-4B86-9003-7B4BF925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05BCE-3E2A-41F9-8394-B5B7A2BB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878B-408D-4BD9-815A-B2FE96A8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148C6-E633-40D2-BB64-E275A07C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5E2B-DE53-4DD2-B568-FE22C7D1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FB5B-1EBA-4AA8-9BA7-3BA7ED01B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0B2FE-2754-4A8B-9EB0-C50173223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CB387-52F5-4D99-BBCD-0C6323D3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8B0ED-905D-4485-B53D-E48363CA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49E94-0227-4905-B8D2-BEE41A51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04DC-4E08-48F4-895F-A2066F06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0D1B4-6756-429B-85E9-3474BB897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D8FC2-C65B-4954-876E-120BB796A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E1080-BF12-4E5C-9A3A-B4C8536D8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B3A21-3D0A-4056-A889-E8AE6A10A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70AE2-7F71-4BD3-A670-E1F4567D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A532F-F8E1-484C-BD90-51EF89C4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A69A0-DC3E-4713-95B4-A83CCACA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3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2D33-CE07-48CD-836A-9A914B63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71BFA-C5D2-41E8-9835-BE34360E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99758-1E76-4C15-84DF-8496A420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D44AA-6C98-4CB1-AF18-F8029D12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6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7371B-872B-48C4-8E02-4E486E97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610C3-7C6E-4F3B-BC83-6801BEF8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DDD2-55AE-4C8C-9109-32665794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7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26BB-04BF-4D4F-B977-29DCA230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A1F5-4AE6-4C12-ADDC-33E8A442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C1CE0-A64D-43CD-B12B-58A80CB47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D6EF2-A196-473E-8EBF-E4AA2B82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D8C28-CCB1-45CA-AE48-6C31496D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7E1A2-D017-44E5-B9D8-3C16AF00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0B3A-100C-4C2D-ABF2-946CC550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DE8DA-64F9-4D07-BF1D-C24F89634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09AA0-535D-48F7-A165-60EFC1507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CF2A7-039B-421B-A3D1-7C752AE7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2CFB-D277-42EA-BD75-A3E4B671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E10F0-D9CB-4201-94F1-F791B89F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4645D-8293-4CD1-BC38-6BC86862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8E56B-3531-46D9-A6FB-C2002B427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16FD-950D-4254-BD4F-F51E1B171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7F44-A58F-4E0C-8C07-10290A41DBE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29B2E-CFD8-4723-AB7D-38A46407F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A29B-963B-4B38-A9DF-FBC55085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AB5F-17C7-4207-AE52-378223647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6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BB8AEEC-A9CA-4A4C-86C2-6BF785469F8C}"/>
              </a:ext>
            </a:extLst>
          </p:cNvPr>
          <p:cNvGrpSpPr/>
          <p:nvPr/>
        </p:nvGrpSpPr>
        <p:grpSpPr>
          <a:xfrm>
            <a:off x="918210" y="1028700"/>
            <a:ext cx="10355580" cy="5636056"/>
            <a:chOff x="285750" y="69418"/>
            <a:chExt cx="11479530" cy="67191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4E5F27-E0A5-4795-A9F8-3BF6EAEF5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08" t="47857" r="68963" b="16545"/>
            <a:stretch/>
          </p:blipFill>
          <p:spPr>
            <a:xfrm>
              <a:off x="426720" y="1249680"/>
              <a:ext cx="1056640" cy="1675331"/>
            </a:xfrm>
            <a:prstGeom prst="rect">
              <a:avLst/>
            </a:prstGeom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A08B5D47-984F-4DDD-8C13-8C8C5FE982B1}"/>
                </a:ext>
              </a:extLst>
            </p:cNvPr>
            <p:cNvSpPr/>
            <p:nvPr/>
          </p:nvSpPr>
          <p:spPr>
            <a:xfrm>
              <a:off x="1569085" y="152080"/>
              <a:ext cx="2113280" cy="17576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84F9D1-58FA-4E54-97B4-1E6756A23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13" t="29305" r="55547" b="35973"/>
            <a:stretch/>
          </p:blipFill>
          <p:spPr>
            <a:xfrm>
              <a:off x="5462786" y="534236"/>
              <a:ext cx="2333625" cy="23812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4A6EB1-3E09-44C1-B4AC-E73460E4B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359" t="28333" r="53125" b="35556"/>
            <a:stretch/>
          </p:blipFill>
          <p:spPr>
            <a:xfrm>
              <a:off x="4229594" y="534236"/>
              <a:ext cx="2255795" cy="16068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30D352-FABE-4339-8400-D63C0E93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8997" y="534236"/>
              <a:ext cx="2636203" cy="19870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C7A08B-49F9-43EF-994F-C80FC57B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5999" y="3211254"/>
              <a:ext cx="2658535" cy="14954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BF537E-11EA-4C31-B858-FB0A92BA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860" t="30417" r="44453" b="15694"/>
            <a:stretch/>
          </p:blipFill>
          <p:spPr>
            <a:xfrm>
              <a:off x="5055321" y="3604613"/>
              <a:ext cx="2283380" cy="199538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19C9BC-B647-4D04-867D-85096F182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167" t="21250" r="47656" b="30556"/>
            <a:stretch/>
          </p:blipFill>
          <p:spPr>
            <a:xfrm>
              <a:off x="1026325" y="4602307"/>
              <a:ext cx="2164386" cy="14604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25A8AF-8191-439F-8B3B-BDA70282D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454" t="22038" r="50858" b="32176"/>
            <a:stretch/>
          </p:blipFill>
          <p:spPr>
            <a:xfrm>
              <a:off x="2318227" y="5292313"/>
              <a:ext cx="2178373" cy="141360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58005C9-DC5D-4D77-87D0-98D56D542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536" t="7790" r="25391" b="2218"/>
            <a:stretch/>
          </p:blipFill>
          <p:spPr>
            <a:xfrm>
              <a:off x="8137754" y="3645177"/>
              <a:ext cx="2083346" cy="198708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A39855-E675-4929-B554-04000AACA6EC}"/>
                </a:ext>
              </a:extLst>
            </p:cNvPr>
            <p:cNvSpPr/>
            <p:nvPr/>
          </p:nvSpPr>
          <p:spPr>
            <a:xfrm>
              <a:off x="285750" y="76200"/>
              <a:ext cx="3631877" cy="2916721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D37F00-8D50-4B1C-BF30-D86E42E3BE81}"/>
                </a:ext>
              </a:extLst>
            </p:cNvPr>
            <p:cNvSpPr/>
            <p:nvPr/>
          </p:nvSpPr>
          <p:spPr>
            <a:xfrm>
              <a:off x="4164534" y="69419"/>
              <a:ext cx="3779316" cy="2916721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6FE37A-A039-4E23-BAE5-BBF2458C397A}"/>
                </a:ext>
              </a:extLst>
            </p:cNvPr>
            <p:cNvSpPr/>
            <p:nvPr/>
          </p:nvSpPr>
          <p:spPr>
            <a:xfrm>
              <a:off x="8133403" y="69418"/>
              <a:ext cx="3631877" cy="2916721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8770AD-9397-4294-A1FD-3BE81B37DDC7}"/>
                </a:ext>
              </a:extLst>
            </p:cNvPr>
            <p:cNvSpPr/>
            <p:nvPr/>
          </p:nvSpPr>
          <p:spPr>
            <a:xfrm>
              <a:off x="756924" y="3134561"/>
              <a:ext cx="3879166" cy="365402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337E5D-742D-495B-B997-42830C13A738}"/>
                </a:ext>
              </a:extLst>
            </p:cNvPr>
            <p:cNvSpPr/>
            <p:nvPr/>
          </p:nvSpPr>
          <p:spPr>
            <a:xfrm>
              <a:off x="4905492" y="3292029"/>
              <a:ext cx="2870968" cy="2916721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9F0240-723A-4D7E-BDD9-0EB4BDE301AB}"/>
                </a:ext>
              </a:extLst>
            </p:cNvPr>
            <p:cNvSpPr/>
            <p:nvPr/>
          </p:nvSpPr>
          <p:spPr>
            <a:xfrm>
              <a:off x="7937703" y="3292029"/>
              <a:ext cx="2483448" cy="2916721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7143A9-19BA-49C9-A862-D66E256A60A1}"/>
                </a:ext>
              </a:extLst>
            </p:cNvPr>
            <p:cNvSpPr txBox="1"/>
            <p:nvPr/>
          </p:nvSpPr>
          <p:spPr>
            <a:xfrm>
              <a:off x="402594" y="174429"/>
              <a:ext cx="50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8F6C70-8900-4347-A96D-FEDC88FBDBD9}"/>
                </a:ext>
              </a:extLst>
            </p:cNvPr>
            <p:cNvSpPr txBox="1"/>
            <p:nvPr/>
          </p:nvSpPr>
          <p:spPr>
            <a:xfrm>
              <a:off x="4245457" y="152080"/>
              <a:ext cx="50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83E25B-375D-46E8-B30D-B49EE7B826F9}"/>
                </a:ext>
              </a:extLst>
            </p:cNvPr>
            <p:cNvSpPr txBox="1"/>
            <p:nvPr/>
          </p:nvSpPr>
          <p:spPr>
            <a:xfrm>
              <a:off x="8190757" y="152080"/>
              <a:ext cx="50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151284-B63B-473D-8739-02E5F51C8560}"/>
                </a:ext>
              </a:extLst>
            </p:cNvPr>
            <p:cNvSpPr txBox="1"/>
            <p:nvPr/>
          </p:nvSpPr>
          <p:spPr>
            <a:xfrm>
              <a:off x="869013" y="3297464"/>
              <a:ext cx="50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F79038-8C07-40D9-A223-8C817E09A378}"/>
                </a:ext>
              </a:extLst>
            </p:cNvPr>
            <p:cNvSpPr txBox="1"/>
            <p:nvPr/>
          </p:nvSpPr>
          <p:spPr>
            <a:xfrm>
              <a:off x="4950980" y="3308093"/>
              <a:ext cx="50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351981-AB37-4BF3-9F8C-2BF7580A0F8B}"/>
                </a:ext>
              </a:extLst>
            </p:cNvPr>
            <p:cNvSpPr txBox="1"/>
            <p:nvPr/>
          </p:nvSpPr>
          <p:spPr>
            <a:xfrm>
              <a:off x="7976511" y="3339287"/>
              <a:ext cx="50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6.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2FEA09C-91A6-43BE-9D96-B9B6EA424793}"/>
              </a:ext>
            </a:extLst>
          </p:cNvPr>
          <p:cNvSpPr txBox="1"/>
          <p:nvPr/>
        </p:nvSpPr>
        <p:spPr>
          <a:xfrm>
            <a:off x="345205" y="142121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Once there was a boy and the boy loved stars very much.</a:t>
            </a:r>
          </a:p>
        </p:txBody>
      </p:sp>
    </p:spTree>
    <p:extLst>
      <p:ext uri="{BB962C8B-B14F-4D97-AF65-F5344CB8AC3E}">
        <p14:creationId xmlns:p14="http://schemas.microsoft.com/office/powerpoint/2010/main" val="49745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4</cp:revision>
  <dcterms:created xsi:type="dcterms:W3CDTF">2021-02-28T14:10:56Z</dcterms:created>
  <dcterms:modified xsi:type="dcterms:W3CDTF">2021-02-28T14:56:36Z</dcterms:modified>
</cp:coreProperties>
</file>