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9" d="100"/>
          <a:sy n="119" d="100"/>
        </p:scale>
        <p:origin x="636" y="-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use their tentacles</a:t>
            </a:r>
          </a:p>
          <a:p>
            <a:pPr algn="ctr"/>
            <a:r>
              <a:rPr lang="en-GB" sz="4000" b="1" dirty="0"/>
              <a:t>to sting.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Some jellyfish live in fresh</a:t>
            </a:r>
          </a:p>
          <a:p>
            <a:pPr algn="ctr"/>
            <a:r>
              <a:rPr lang="en-GB" sz="4000" b="1" dirty="0"/>
              <a:t>waters such as rivers, lakes and</a:t>
            </a:r>
          </a:p>
          <a:p>
            <a:pPr algn="ctr"/>
            <a:r>
              <a:rPr lang="en-GB" sz="4000" b="1" dirty="0"/>
              <a:t>even ponds.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E73E7-B868-49F3-B55D-A4245442C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06" y="4020569"/>
            <a:ext cx="2427705" cy="19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are not fish.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A7429-05A8-4D00-B861-EFE5ACD19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1" y="4198290"/>
            <a:ext cx="2522209" cy="17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don’t have a brain,</a:t>
            </a:r>
          </a:p>
          <a:p>
            <a:pPr algn="ctr"/>
            <a:r>
              <a:rPr lang="en-GB" sz="4000" b="1" dirty="0"/>
              <a:t>heart, eyes or bones.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C000-5835-4A6C-A9E1-0BB9C3BA7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12" y="4058652"/>
            <a:ext cx="2107031" cy="18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A group of jellyfish is called a</a:t>
            </a:r>
          </a:p>
          <a:p>
            <a:pPr algn="ctr"/>
            <a:r>
              <a:rPr lang="en-GB" sz="4000" b="1" dirty="0"/>
              <a:t>bloom, swarm or smack.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FF455-D938-4E53-9031-35FB92B30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688" y="4620047"/>
            <a:ext cx="1327501" cy="14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eat fish, crabs,</a:t>
            </a:r>
          </a:p>
          <a:p>
            <a:pPr algn="ctr"/>
            <a:r>
              <a:rPr lang="en-GB" sz="4000" b="1" dirty="0"/>
              <a:t>small plants, shrimp and even</a:t>
            </a:r>
          </a:p>
          <a:p>
            <a:pPr algn="ctr"/>
            <a:r>
              <a:rPr lang="en-GB" sz="4000" b="1" dirty="0"/>
              <a:t>other jellyfish.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4BDE4-0598-4654-9EE9-375758565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9" y="4547087"/>
            <a:ext cx="2406316" cy="14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The mouth of a jellyfish is found</a:t>
            </a:r>
          </a:p>
          <a:p>
            <a:pPr algn="ctr"/>
            <a:r>
              <a:rPr lang="en-GB" sz="4000" b="1" dirty="0"/>
              <a:t>in the middle of its body.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43863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have a smooth,</a:t>
            </a:r>
          </a:p>
          <a:p>
            <a:pPr algn="ctr"/>
            <a:r>
              <a:rPr lang="en-GB" sz="4000" b="1" dirty="0"/>
              <a:t>bag-like body and tentacles</a:t>
            </a:r>
          </a:p>
          <a:p>
            <a:pPr algn="ctr"/>
            <a:r>
              <a:rPr lang="en-GB" sz="4000" b="1" dirty="0"/>
              <a:t>that have stinging cells.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be as small as 0.5cm or grow to be as large </a:t>
            </a:r>
            <a:br>
              <a:rPr lang="en-GB" sz="4000" b="1" dirty="0"/>
            </a:br>
            <a:r>
              <a:rPr lang="en-GB" sz="4000" b="1" dirty="0"/>
              <a:t>as 2m.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F0A46-6FCA-4BC8-B603-9D5C631B0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1" y="5056143"/>
            <a:ext cx="2893929" cy="6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be clear or</a:t>
            </a:r>
          </a:p>
          <a:p>
            <a:pPr algn="ctr"/>
            <a:r>
              <a:rPr lang="en-GB" sz="4000" b="1" dirty="0"/>
              <a:t>brightly coloured pink, yellow,</a:t>
            </a:r>
          </a:p>
          <a:p>
            <a:pPr algn="ctr"/>
            <a:r>
              <a:rPr lang="en-GB" sz="4000" b="1" dirty="0"/>
              <a:t>purple or blue.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A jellyfish’s habitat is the sea</a:t>
            </a:r>
          </a:p>
          <a:p>
            <a:pPr algn="ctr"/>
            <a:r>
              <a:rPr lang="en-GB" sz="4000" b="1" dirty="0"/>
              <a:t>and oceans around the world.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E7419-3F49-472D-B23B-12296578E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97" y="4074695"/>
            <a:ext cx="1948038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usually live for around</a:t>
            </a:r>
          </a:p>
          <a:p>
            <a:pPr algn="ctr"/>
            <a:r>
              <a:rPr lang="en-GB" sz="4000" b="1" dirty="0"/>
              <a:t>one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76115-F949-404A-B936-3815EBB0C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8" y="4114799"/>
            <a:ext cx="2528892" cy="17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The top speed that a jellyfish</a:t>
            </a:r>
          </a:p>
          <a:p>
            <a:pPr algn="ctr"/>
            <a:r>
              <a:rPr lang="en-GB" sz="4000" b="1" dirty="0"/>
              <a:t>can swim is around 5mph.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Some jellyfish can be transparent (see-through).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6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31040"/>
            <a:ext cx="7632700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have been around for</a:t>
            </a:r>
          </a:p>
          <a:p>
            <a:pPr algn="ctr"/>
            <a:r>
              <a:rPr lang="en-GB" sz="4000" b="1" dirty="0"/>
              <a:t>millions of years - they were even around before the dinosaurs lived on earth.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C572D-FE7B-4C81-9264-C9CD07035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97" y="4375821"/>
            <a:ext cx="2417152" cy="17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make their</a:t>
            </a:r>
          </a:p>
          <a:p>
            <a:pPr algn="ctr"/>
            <a:r>
              <a:rPr lang="en-GB" sz="4000" b="1" dirty="0"/>
              <a:t>own light.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38E48-5AE2-4E98-B85B-73533D9F7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08" y="3831896"/>
            <a:ext cx="1544903" cy="22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</TotalTime>
  <Words>258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Calibri</vt:lpstr>
      <vt:lpstr>Arial</vt:lpstr>
      <vt:lpstr>Office Theme</vt:lpstr>
      <vt:lpstr>PowerPoint Presentation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Clough</dc:creator>
  <cp:lastModifiedBy>Eleanor Clough</cp:lastModifiedBy>
  <cp:revision>3</cp:revision>
  <dcterms:created xsi:type="dcterms:W3CDTF">2021-02-05T16:42:07Z</dcterms:created>
  <dcterms:modified xsi:type="dcterms:W3CDTF">2021-02-05T17:07:43Z</dcterms:modified>
</cp:coreProperties>
</file>