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68"/>
  </p:notesMasterIdLst>
  <p:handoutMasterIdLst>
    <p:handoutMasterId r:id="rId69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04" r:id="rId67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70"/>
      <p:bold r:id="rId71"/>
    </p:embeddedFont>
    <p:embeddedFont>
      <p:font typeface="Twinkl" pitchFamily="2" charset="0"/>
      <p:regular r:id="rId72"/>
      <p:bold r:id="rId73"/>
    </p:embeddedFont>
    <p:embeddedFont>
      <p:font typeface="BPreplay" panose="02000503000000020004" pitchFamily="50" charset="0"/>
      <p:regular r:id="rId74"/>
      <p:bold r:id="rId75"/>
      <p:italic r:id="rId76"/>
      <p:boldItalic r:id="rId77"/>
    </p:embeddedFont>
    <p:embeddedFont>
      <p:font typeface="Calibri" panose="020F0502020204030204" pitchFamily="34" charset="0"/>
      <p:regular r:id="rId78"/>
      <p:bold r:id="rId79"/>
      <p:italic r:id="rId80"/>
      <p:boldItalic r:id="rId8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A4F1"/>
    <a:srgbClr val="80C1EB"/>
    <a:srgbClr val="ACDDFC"/>
    <a:srgbClr val="21A6F9"/>
    <a:srgbClr val="1C1C1C"/>
    <a:srgbClr val="2898A8"/>
    <a:srgbClr val="FEFBDA"/>
    <a:srgbClr val="FFFFE1"/>
    <a:srgbClr val="FDFDFD"/>
    <a:srgbClr val="AD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588" y="96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77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font" Target="fonts/font11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pattFill prst="pct5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1532896" y="2078266"/>
            <a:ext cx="6068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sz="2400" b="1" dirty="0">
                <a:latin typeface="BPreplay" panose="02000503000000020004" pitchFamily="50" charset="0"/>
              </a:rPr>
              <a:t>Photoshop</a:t>
            </a:r>
            <a:r>
              <a:rPr lang="en-GB" sz="2400" dirty="0">
                <a:latin typeface="BPreplay" panose="02000503000000020004" pitchFamily="50" charset="0"/>
              </a:rPr>
              <a:t> using the </a:t>
            </a:r>
            <a:r>
              <a:rPr lang="en-GB" sz="2400" b="1" dirty="0">
                <a:latin typeface="BPreplay" panose="02000503000000020004" pitchFamily="50" charset="0"/>
              </a:rPr>
              <a:t>PowerPoint Actions</a:t>
            </a:r>
            <a:r>
              <a:rPr lang="en-GB" sz="2400" b="0" baseline="0" dirty="0">
                <a:latin typeface="BPreplay" panose="02000503000000020004" pitchFamily="50" charset="0"/>
              </a:rPr>
              <a:t> (Z:\#Action Templates\#Actions\PowerPoint)</a:t>
            </a:r>
            <a:endParaRPr lang="en-GB" sz="2400" dirty="0">
              <a:latin typeface="BPreplay" panose="02000503000000020004" pitchFamily="50" charset="0"/>
            </a:endParaRPr>
          </a:p>
          <a:p>
            <a:pPr algn="ctr"/>
            <a:endParaRPr lang="en-GB" sz="2400" dirty="0">
              <a:latin typeface="BPreplay" panose="02000503000000020004" pitchFamily="50" charset="0"/>
            </a:endParaRPr>
          </a:p>
          <a:p>
            <a:pPr algn="ctr"/>
            <a:r>
              <a:rPr lang="en-GB" sz="2400" dirty="0">
                <a:latin typeface="BPreplay" panose="02000503000000020004" pitchFamily="50" charset="0"/>
              </a:rPr>
              <a:t>Add your backgrounds to the appropriate </a:t>
            </a:r>
            <a:r>
              <a:rPr lang="en-GB" sz="2400" b="1" dirty="0">
                <a:latin typeface="BPreplay" panose="02000503000000020004" pitchFamily="50" charset="0"/>
              </a:rPr>
              <a:t>Master Slides</a:t>
            </a:r>
            <a:r>
              <a:rPr lang="en-GB" sz="2400" dirty="0">
                <a:latin typeface="BPreplay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642937" y="422254"/>
            <a:ext cx="7858126" cy="6435746"/>
          </a:xfrm>
          <a:custGeom>
            <a:avLst/>
            <a:gdLst>
              <a:gd name="connsiteX0" fmla="*/ 3929063 w 7858126"/>
              <a:gd name="connsiteY0" fmla="*/ 0 h 6435746"/>
              <a:gd name="connsiteX1" fmla="*/ 7858126 w 7858126"/>
              <a:gd name="connsiteY1" fmla="*/ 3929063 h 6435746"/>
              <a:gd name="connsiteX2" fmla="*/ 6960919 w 7858126"/>
              <a:gd name="connsiteY2" fmla="*/ 6428312 h 6435746"/>
              <a:gd name="connsiteX3" fmla="*/ 6954163 w 7858126"/>
              <a:gd name="connsiteY3" fmla="*/ 6435746 h 6435746"/>
              <a:gd name="connsiteX4" fmla="*/ 903963 w 7858126"/>
              <a:gd name="connsiteY4" fmla="*/ 6435746 h 6435746"/>
              <a:gd name="connsiteX5" fmla="*/ 897207 w 7858126"/>
              <a:gd name="connsiteY5" fmla="*/ 6428312 h 6435746"/>
              <a:gd name="connsiteX6" fmla="*/ 0 w 7858126"/>
              <a:gd name="connsiteY6" fmla="*/ 3929063 h 6435746"/>
              <a:gd name="connsiteX7" fmla="*/ 3929063 w 7858126"/>
              <a:gd name="connsiteY7" fmla="*/ 0 h 643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8126" h="6435746">
                <a:moveTo>
                  <a:pt x="3929063" y="0"/>
                </a:moveTo>
                <a:cubicBezTo>
                  <a:pt x="6099025" y="0"/>
                  <a:pt x="7858126" y="1759101"/>
                  <a:pt x="7858126" y="3929063"/>
                </a:cubicBezTo>
                <a:cubicBezTo>
                  <a:pt x="7858126" y="4878422"/>
                  <a:pt x="7521423" y="5749139"/>
                  <a:pt x="6960919" y="6428312"/>
                </a:cubicBezTo>
                <a:lnTo>
                  <a:pt x="6954163" y="6435746"/>
                </a:lnTo>
                <a:lnTo>
                  <a:pt x="903963" y="6435746"/>
                </a:lnTo>
                <a:lnTo>
                  <a:pt x="897207" y="6428312"/>
                </a:lnTo>
                <a:cubicBezTo>
                  <a:pt x="336703" y="5749139"/>
                  <a:pt x="0" y="4878422"/>
                  <a:pt x="0" y="3929063"/>
                </a:cubicBezTo>
                <a:cubicBezTo>
                  <a:pt x="0" y="1759101"/>
                  <a:pt x="1759101" y="0"/>
                  <a:pt x="3929063" y="0"/>
                </a:cubicBezTo>
                <a:close/>
              </a:path>
            </a:pathLst>
          </a:custGeom>
          <a:solidFill>
            <a:schemeClr val="accent4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363175" y="1861898"/>
            <a:ext cx="24176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Year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9212" y="2390239"/>
            <a:ext cx="51777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>
                <a:solidFill>
                  <a:schemeClr val="bg1"/>
                </a:solidFill>
                <a:latin typeface="Twinkl" pitchFamily="2" charset="0"/>
              </a:rPr>
              <a:t>Common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0859" y="3513653"/>
            <a:ext cx="55544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>
                <a:solidFill>
                  <a:schemeClr val="bg1"/>
                </a:solidFill>
                <a:latin typeface="Twinkl" pitchFamily="2" charset="0"/>
              </a:rPr>
              <a:t>Exception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4973" y="4818042"/>
            <a:ext cx="24702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Words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840" y="977431"/>
            <a:ext cx="943908" cy="59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child</a:t>
            </a:r>
          </a:p>
        </p:txBody>
      </p:sp>
    </p:spTree>
    <p:extLst>
      <p:ext uri="{BB962C8B-B14F-4D97-AF65-F5344CB8AC3E}">
        <p14:creationId xmlns:p14="http://schemas.microsoft.com/office/powerpoint/2010/main" val="183911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children</a:t>
            </a:r>
          </a:p>
        </p:txBody>
      </p:sp>
    </p:spTree>
    <p:extLst>
      <p:ext uri="{BB962C8B-B14F-4D97-AF65-F5344CB8AC3E}">
        <p14:creationId xmlns:p14="http://schemas.microsoft.com/office/powerpoint/2010/main" val="2007957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wild</a:t>
            </a:r>
          </a:p>
        </p:txBody>
      </p:sp>
    </p:spTree>
    <p:extLst>
      <p:ext uri="{BB962C8B-B14F-4D97-AF65-F5344CB8AC3E}">
        <p14:creationId xmlns:p14="http://schemas.microsoft.com/office/powerpoint/2010/main" val="1911991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climb</a:t>
            </a:r>
          </a:p>
        </p:txBody>
      </p:sp>
    </p:spTree>
    <p:extLst>
      <p:ext uri="{BB962C8B-B14F-4D97-AF65-F5344CB8AC3E}">
        <p14:creationId xmlns:p14="http://schemas.microsoft.com/office/powerpoint/2010/main" val="2366439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</a:t>
            </a:r>
          </a:p>
        </p:txBody>
      </p:sp>
    </p:spTree>
    <p:extLst>
      <p:ext uri="{BB962C8B-B14F-4D97-AF65-F5344CB8AC3E}">
        <p14:creationId xmlns:p14="http://schemas.microsoft.com/office/powerpoint/2010/main" val="879935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only</a:t>
            </a:r>
          </a:p>
        </p:txBody>
      </p:sp>
    </p:spTree>
    <p:extLst>
      <p:ext uri="{BB962C8B-B14F-4D97-AF65-F5344CB8AC3E}">
        <p14:creationId xmlns:p14="http://schemas.microsoft.com/office/powerpoint/2010/main" val="3603452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both</a:t>
            </a:r>
          </a:p>
        </p:txBody>
      </p:sp>
    </p:spTree>
    <p:extLst>
      <p:ext uri="{BB962C8B-B14F-4D97-AF65-F5344CB8AC3E}">
        <p14:creationId xmlns:p14="http://schemas.microsoft.com/office/powerpoint/2010/main" val="258579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old</a:t>
            </a:r>
          </a:p>
        </p:txBody>
      </p:sp>
    </p:spTree>
    <p:extLst>
      <p:ext uri="{BB962C8B-B14F-4D97-AF65-F5344CB8AC3E}">
        <p14:creationId xmlns:p14="http://schemas.microsoft.com/office/powerpoint/2010/main" val="4131472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cold</a:t>
            </a:r>
          </a:p>
        </p:txBody>
      </p:sp>
    </p:spTree>
    <p:extLst>
      <p:ext uri="{BB962C8B-B14F-4D97-AF65-F5344CB8AC3E}">
        <p14:creationId xmlns:p14="http://schemas.microsoft.com/office/powerpoint/2010/main" val="4120882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316731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door</a:t>
            </a:r>
          </a:p>
        </p:txBody>
      </p:sp>
    </p:spTree>
    <p:extLst>
      <p:ext uri="{BB962C8B-B14F-4D97-AF65-F5344CB8AC3E}">
        <p14:creationId xmlns:p14="http://schemas.microsoft.com/office/powerpoint/2010/main" val="3832973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hold</a:t>
            </a:r>
          </a:p>
        </p:txBody>
      </p:sp>
    </p:spTree>
    <p:extLst>
      <p:ext uri="{BB962C8B-B14F-4D97-AF65-F5344CB8AC3E}">
        <p14:creationId xmlns:p14="http://schemas.microsoft.com/office/powerpoint/2010/main" val="3615989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told</a:t>
            </a:r>
          </a:p>
        </p:txBody>
      </p:sp>
    </p:spTree>
    <p:extLst>
      <p:ext uri="{BB962C8B-B14F-4D97-AF65-F5344CB8AC3E}">
        <p14:creationId xmlns:p14="http://schemas.microsoft.com/office/powerpoint/2010/main" val="1220836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every</a:t>
            </a:r>
          </a:p>
        </p:txBody>
      </p:sp>
    </p:spTree>
    <p:extLst>
      <p:ext uri="{BB962C8B-B14F-4D97-AF65-F5344CB8AC3E}">
        <p14:creationId xmlns:p14="http://schemas.microsoft.com/office/powerpoint/2010/main" val="1618640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great</a:t>
            </a:r>
          </a:p>
        </p:txBody>
      </p:sp>
    </p:spTree>
    <p:extLst>
      <p:ext uri="{BB962C8B-B14F-4D97-AF65-F5344CB8AC3E}">
        <p14:creationId xmlns:p14="http://schemas.microsoft.com/office/powerpoint/2010/main" val="188024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1036635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steak</a:t>
            </a:r>
          </a:p>
        </p:txBody>
      </p:sp>
    </p:spTree>
    <p:extLst>
      <p:ext uri="{BB962C8B-B14F-4D97-AF65-F5344CB8AC3E}">
        <p14:creationId xmlns:p14="http://schemas.microsoft.com/office/powerpoint/2010/main" val="2572752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pretty</a:t>
            </a:r>
          </a:p>
        </p:txBody>
      </p:sp>
    </p:spTree>
    <p:extLst>
      <p:ext uri="{BB962C8B-B14F-4D97-AF65-F5344CB8AC3E}">
        <p14:creationId xmlns:p14="http://schemas.microsoft.com/office/powerpoint/2010/main" val="3702242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beautiful</a:t>
            </a:r>
          </a:p>
        </p:txBody>
      </p:sp>
    </p:spTree>
    <p:extLst>
      <p:ext uri="{BB962C8B-B14F-4D97-AF65-F5344CB8AC3E}">
        <p14:creationId xmlns:p14="http://schemas.microsoft.com/office/powerpoint/2010/main" val="2056219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1662935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fast</a:t>
            </a:r>
          </a:p>
        </p:txBody>
      </p:sp>
    </p:spTree>
    <p:extLst>
      <p:ext uri="{BB962C8B-B14F-4D97-AF65-F5344CB8AC3E}">
        <p14:creationId xmlns:p14="http://schemas.microsoft.com/office/powerpoint/2010/main" val="49290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floor</a:t>
            </a:r>
          </a:p>
        </p:txBody>
      </p:sp>
    </p:spTree>
    <p:extLst>
      <p:ext uri="{BB962C8B-B14F-4D97-AF65-F5344CB8AC3E}">
        <p14:creationId xmlns:p14="http://schemas.microsoft.com/office/powerpoint/2010/main" val="582962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last</a:t>
            </a:r>
          </a:p>
        </p:txBody>
      </p:sp>
    </p:spTree>
    <p:extLst>
      <p:ext uri="{BB962C8B-B14F-4D97-AF65-F5344CB8AC3E}">
        <p14:creationId xmlns:p14="http://schemas.microsoft.com/office/powerpoint/2010/main" val="1951529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past</a:t>
            </a:r>
          </a:p>
        </p:txBody>
      </p:sp>
    </p:spTree>
    <p:extLst>
      <p:ext uri="{BB962C8B-B14F-4D97-AF65-F5344CB8AC3E}">
        <p14:creationId xmlns:p14="http://schemas.microsoft.com/office/powerpoint/2010/main" val="2764998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father</a:t>
            </a:r>
          </a:p>
        </p:txBody>
      </p:sp>
    </p:spTree>
    <p:extLst>
      <p:ext uri="{BB962C8B-B14F-4D97-AF65-F5344CB8AC3E}">
        <p14:creationId xmlns:p14="http://schemas.microsoft.com/office/powerpoint/2010/main" val="3850850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2677025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grass</a:t>
            </a:r>
          </a:p>
        </p:txBody>
      </p:sp>
    </p:spTree>
    <p:extLst>
      <p:ext uri="{BB962C8B-B14F-4D97-AF65-F5344CB8AC3E}">
        <p14:creationId xmlns:p14="http://schemas.microsoft.com/office/powerpoint/2010/main" val="773567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pass</a:t>
            </a:r>
          </a:p>
        </p:txBody>
      </p:sp>
    </p:spTree>
    <p:extLst>
      <p:ext uri="{BB962C8B-B14F-4D97-AF65-F5344CB8AC3E}">
        <p14:creationId xmlns:p14="http://schemas.microsoft.com/office/powerpoint/2010/main" val="3042228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plant</a:t>
            </a:r>
          </a:p>
        </p:txBody>
      </p:sp>
    </p:spTree>
    <p:extLst>
      <p:ext uri="{BB962C8B-B14F-4D97-AF65-F5344CB8AC3E}">
        <p14:creationId xmlns:p14="http://schemas.microsoft.com/office/powerpoint/2010/main" val="1428456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path</a:t>
            </a:r>
          </a:p>
        </p:txBody>
      </p:sp>
    </p:spTree>
    <p:extLst>
      <p:ext uri="{BB962C8B-B14F-4D97-AF65-F5344CB8AC3E}">
        <p14:creationId xmlns:p14="http://schemas.microsoft.com/office/powerpoint/2010/main" val="3246890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bath</a:t>
            </a:r>
          </a:p>
        </p:txBody>
      </p:sp>
    </p:spTree>
    <p:extLst>
      <p:ext uri="{BB962C8B-B14F-4D97-AF65-F5344CB8AC3E}">
        <p14:creationId xmlns:p14="http://schemas.microsoft.com/office/powerpoint/2010/main" val="3769786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hour</a:t>
            </a:r>
          </a:p>
        </p:txBody>
      </p:sp>
    </p:spTree>
    <p:extLst>
      <p:ext uri="{BB962C8B-B14F-4D97-AF65-F5344CB8AC3E}">
        <p14:creationId xmlns:p14="http://schemas.microsoft.com/office/powerpoint/2010/main" val="349169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poor</a:t>
            </a:r>
          </a:p>
        </p:txBody>
      </p:sp>
    </p:spTree>
    <p:extLst>
      <p:ext uri="{BB962C8B-B14F-4D97-AF65-F5344CB8AC3E}">
        <p14:creationId xmlns:p14="http://schemas.microsoft.com/office/powerpoint/2010/main" val="428966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move</a:t>
            </a:r>
          </a:p>
        </p:txBody>
      </p:sp>
    </p:spTree>
    <p:extLst>
      <p:ext uri="{BB962C8B-B14F-4D97-AF65-F5344CB8AC3E}">
        <p14:creationId xmlns:p14="http://schemas.microsoft.com/office/powerpoint/2010/main" val="2358449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prove</a:t>
            </a:r>
          </a:p>
        </p:txBody>
      </p:sp>
    </p:spTree>
    <p:extLst>
      <p:ext uri="{BB962C8B-B14F-4D97-AF65-F5344CB8AC3E}">
        <p14:creationId xmlns:p14="http://schemas.microsoft.com/office/powerpoint/2010/main" val="4053799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improve</a:t>
            </a:r>
          </a:p>
        </p:txBody>
      </p:sp>
    </p:spTree>
    <p:extLst>
      <p:ext uri="{BB962C8B-B14F-4D97-AF65-F5344CB8AC3E}">
        <p14:creationId xmlns:p14="http://schemas.microsoft.com/office/powerpoint/2010/main" val="28577504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sure</a:t>
            </a:r>
          </a:p>
        </p:txBody>
      </p:sp>
    </p:spTree>
    <p:extLst>
      <p:ext uri="{BB962C8B-B14F-4D97-AF65-F5344CB8AC3E}">
        <p14:creationId xmlns:p14="http://schemas.microsoft.com/office/powerpoint/2010/main" val="1051662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sugar</a:t>
            </a:r>
          </a:p>
        </p:txBody>
      </p:sp>
    </p:spTree>
    <p:extLst>
      <p:ext uri="{BB962C8B-B14F-4D97-AF65-F5344CB8AC3E}">
        <p14:creationId xmlns:p14="http://schemas.microsoft.com/office/powerpoint/2010/main" val="36687751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eye</a:t>
            </a:r>
          </a:p>
        </p:txBody>
      </p:sp>
    </p:spTree>
    <p:extLst>
      <p:ext uri="{BB962C8B-B14F-4D97-AF65-F5344CB8AC3E}">
        <p14:creationId xmlns:p14="http://schemas.microsoft.com/office/powerpoint/2010/main" val="41509961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could</a:t>
            </a:r>
          </a:p>
        </p:txBody>
      </p:sp>
    </p:spTree>
    <p:extLst>
      <p:ext uri="{BB962C8B-B14F-4D97-AF65-F5344CB8AC3E}">
        <p14:creationId xmlns:p14="http://schemas.microsoft.com/office/powerpoint/2010/main" val="27821423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should</a:t>
            </a:r>
          </a:p>
        </p:txBody>
      </p:sp>
    </p:spTree>
    <p:extLst>
      <p:ext uri="{BB962C8B-B14F-4D97-AF65-F5344CB8AC3E}">
        <p14:creationId xmlns:p14="http://schemas.microsoft.com/office/powerpoint/2010/main" val="14321959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would</a:t>
            </a:r>
          </a:p>
        </p:txBody>
      </p:sp>
    </p:spTree>
    <p:extLst>
      <p:ext uri="{BB962C8B-B14F-4D97-AF65-F5344CB8AC3E}">
        <p14:creationId xmlns:p14="http://schemas.microsoft.com/office/powerpoint/2010/main" val="20711372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130016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because</a:t>
            </a:r>
          </a:p>
        </p:txBody>
      </p:sp>
    </p:spTree>
    <p:extLst>
      <p:ext uri="{BB962C8B-B14F-4D97-AF65-F5344CB8AC3E}">
        <p14:creationId xmlns:p14="http://schemas.microsoft.com/office/powerpoint/2010/main" val="31437300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whole</a:t>
            </a:r>
          </a:p>
        </p:txBody>
      </p:sp>
    </p:spTree>
    <p:extLst>
      <p:ext uri="{BB962C8B-B14F-4D97-AF65-F5344CB8AC3E}">
        <p14:creationId xmlns:p14="http://schemas.microsoft.com/office/powerpoint/2010/main" val="7627291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any</a:t>
            </a:r>
          </a:p>
        </p:txBody>
      </p:sp>
    </p:spTree>
    <p:extLst>
      <p:ext uri="{BB962C8B-B14F-4D97-AF65-F5344CB8AC3E}">
        <p14:creationId xmlns:p14="http://schemas.microsoft.com/office/powerpoint/2010/main" val="18218712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many</a:t>
            </a:r>
          </a:p>
        </p:txBody>
      </p:sp>
    </p:spTree>
    <p:extLst>
      <p:ext uri="{BB962C8B-B14F-4D97-AF65-F5344CB8AC3E}">
        <p14:creationId xmlns:p14="http://schemas.microsoft.com/office/powerpoint/2010/main" val="4177500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clothes</a:t>
            </a:r>
          </a:p>
        </p:txBody>
      </p:sp>
    </p:spTree>
    <p:extLst>
      <p:ext uri="{BB962C8B-B14F-4D97-AF65-F5344CB8AC3E}">
        <p14:creationId xmlns:p14="http://schemas.microsoft.com/office/powerpoint/2010/main" val="40876044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busy</a:t>
            </a:r>
          </a:p>
        </p:txBody>
      </p:sp>
    </p:spTree>
    <p:extLst>
      <p:ext uri="{BB962C8B-B14F-4D97-AF65-F5344CB8AC3E}">
        <p14:creationId xmlns:p14="http://schemas.microsoft.com/office/powerpoint/2010/main" val="25543311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35350948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16898954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again</a:t>
            </a:r>
          </a:p>
        </p:txBody>
      </p:sp>
    </p:spTree>
    <p:extLst>
      <p:ext uri="{BB962C8B-B14F-4D97-AF65-F5344CB8AC3E}">
        <p14:creationId xmlns:p14="http://schemas.microsoft.com/office/powerpoint/2010/main" val="11150775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half</a:t>
            </a:r>
          </a:p>
        </p:txBody>
      </p:sp>
    </p:spTree>
    <p:extLst>
      <p:ext uri="{BB962C8B-B14F-4D97-AF65-F5344CB8AC3E}">
        <p14:creationId xmlns:p14="http://schemas.microsoft.com/office/powerpoint/2010/main" val="3303553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1256904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</a:t>
            </a:r>
          </a:p>
        </p:txBody>
      </p:sp>
    </p:spTree>
    <p:extLst>
      <p:ext uri="{BB962C8B-B14F-4D97-AF65-F5344CB8AC3E}">
        <p14:creationId xmlns:p14="http://schemas.microsoft.com/office/powerpoint/2010/main" val="41105500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Mr</a:t>
            </a:r>
          </a:p>
        </p:txBody>
      </p:sp>
    </p:spTree>
    <p:extLst>
      <p:ext uri="{BB962C8B-B14F-4D97-AF65-F5344CB8AC3E}">
        <p14:creationId xmlns:p14="http://schemas.microsoft.com/office/powerpoint/2010/main" val="1616879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Mrs</a:t>
            </a:r>
          </a:p>
        </p:txBody>
      </p:sp>
    </p:spTree>
    <p:extLst>
      <p:ext uri="{BB962C8B-B14F-4D97-AF65-F5344CB8AC3E}">
        <p14:creationId xmlns:p14="http://schemas.microsoft.com/office/powerpoint/2010/main" val="42438407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parents</a:t>
            </a:r>
          </a:p>
        </p:txBody>
      </p:sp>
    </p:spTree>
    <p:extLst>
      <p:ext uri="{BB962C8B-B14F-4D97-AF65-F5344CB8AC3E}">
        <p14:creationId xmlns:p14="http://schemas.microsoft.com/office/powerpoint/2010/main" val="31573085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Christmas</a:t>
            </a:r>
          </a:p>
        </p:txBody>
      </p:sp>
    </p:spTree>
    <p:extLst>
      <p:ext uri="{BB962C8B-B14F-4D97-AF65-F5344CB8AC3E}">
        <p14:creationId xmlns:p14="http://schemas.microsoft.com/office/powerpoint/2010/main" val="21061476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everybody</a:t>
            </a:r>
          </a:p>
        </p:txBody>
      </p:sp>
    </p:spTree>
    <p:extLst>
      <p:ext uri="{BB962C8B-B14F-4D97-AF65-F5344CB8AC3E}">
        <p14:creationId xmlns:p14="http://schemas.microsoft.com/office/powerpoint/2010/main" val="11170994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even</a:t>
            </a:r>
          </a:p>
        </p:txBody>
      </p:sp>
    </p:spTree>
    <p:extLst>
      <p:ext uri="{BB962C8B-B14F-4D97-AF65-F5344CB8AC3E}">
        <p14:creationId xmlns:p14="http://schemas.microsoft.com/office/powerpoint/2010/main" val="20886031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42937" y="422254"/>
            <a:ext cx="7858126" cy="6435746"/>
          </a:xfrm>
          <a:custGeom>
            <a:avLst/>
            <a:gdLst>
              <a:gd name="connsiteX0" fmla="*/ 3929063 w 7858126"/>
              <a:gd name="connsiteY0" fmla="*/ 0 h 6435746"/>
              <a:gd name="connsiteX1" fmla="*/ 7858126 w 7858126"/>
              <a:gd name="connsiteY1" fmla="*/ 3929063 h 6435746"/>
              <a:gd name="connsiteX2" fmla="*/ 6960919 w 7858126"/>
              <a:gd name="connsiteY2" fmla="*/ 6428312 h 6435746"/>
              <a:gd name="connsiteX3" fmla="*/ 6954163 w 7858126"/>
              <a:gd name="connsiteY3" fmla="*/ 6435746 h 6435746"/>
              <a:gd name="connsiteX4" fmla="*/ 903963 w 7858126"/>
              <a:gd name="connsiteY4" fmla="*/ 6435746 h 6435746"/>
              <a:gd name="connsiteX5" fmla="*/ 897207 w 7858126"/>
              <a:gd name="connsiteY5" fmla="*/ 6428312 h 6435746"/>
              <a:gd name="connsiteX6" fmla="*/ 0 w 7858126"/>
              <a:gd name="connsiteY6" fmla="*/ 3929063 h 6435746"/>
              <a:gd name="connsiteX7" fmla="*/ 3929063 w 7858126"/>
              <a:gd name="connsiteY7" fmla="*/ 0 h 643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8126" h="6435746">
                <a:moveTo>
                  <a:pt x="3929063" y="0"/>
                </a:moveTo>
                <a:cubicBezTo>
                  <a:pt x="6099025" y="0"/>
                  <a:pt x="7858126" y="1759101"/>
                  <a:pt x="7858126" y="3929063"/>
                </a:cubicBezTo>
                <a:cubicBezTo>
                  <a:pt x="7858126" y="4878422"/>
                  <a:pt x="7521423" y="5749139"/>
                  <a:pt x="6960919" y="6428312"/>
                </a:cubicBezTo>
                <a:lnTo>
                  <a:pt x="6954163" y="6435746"/>
                </a:lnTo>
                <a:lnTo>
                  <a:pt x="903963" y="6435746"/>
                </a:lnTo>
                <a:lnTo>
                  <a:pt x="897207" y="6428312"/>
                </a:lnTo>
                <a:cubicBezTo>
                  <a:pt x="336703" y="5749139"/>
                  <a:pt x="0" y="4878422"/>
                  <a:pt x="0" y="3929063"/>
                </a:cubicBezTo>
                <a:cubicBezTo>
                  <a:pt x="0" y="1759101"/>
                  <a:pt x="1759101" y="0"/>
                  <a:pt x="3929063" y="0"/>
                </a:cubicBezTo>
                <a:close/>
              </a:path>
            </a:pathLst>
          </a:custGeom>
          <a:solidFill>
            <a:schemeClr val="accent4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242469"/>
            <a:ext cx="588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155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390133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mind</a:t>
            </a:r>
          </a:p>
        </p:txBody>
      </p:sp>
    </p:spTree>
    <p:extLst>
      <p:ext uri="{BB962C8B-B14F-4D97-AF65-F5344CB8AC3E}">
        <p14:creationId xmlns:p14="http://schemas.microsoft.com/office/powerpoint/2010/main" val="3424436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behind</a:t>
            </a:r>
          </a:p>
        </p:txBody>
      </p:sp>
    </p:spTree>
    <p:extLst>
      <p:ext uri="{BB962C8B-B14F-4D97-AF65-F5344CB8AC3E}">
        <p14:creationId xmlns:p14="http://schemas.microsoft.com/office/powerpoint/2010/main" val="2882297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</TotalTime>
  <Words>69</Words>
  <Application>Microsoft Office PowerPoint</Application>
  <PresentationFormat>On-screen Show (4:3)</PresentationFormat>
  <Paragraphs>68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Sassoon Infant Rg</vt:lpstr>
      <vt:lpstr>Twinkl</vt:lpstr>
      <vt:lpstr>BPreplay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Monique Davis</cp:lastModifiedBy>
  <cp:revision>103</cp:revision>
  <dcterms:created xsi:type="dcterms:W3CDTF">2014-10-01T16:09:27Z</dcterms:created>
  <dcterms:modified xsi:type="dcterms:W3CDTF">2019-06-20T06:06:47Z</dcterms:modified>
</cp:coreProperties>
</file>