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80" r:id="rId8"/>
    <p:sldId id="281" r:id="rId9"/>
    <p:sldId id="282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41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99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3d-shapes/early-years-3d-shapes-activities-and-gam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3d-shapes/early-years-3d-shapes-activities-and-gam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hyperlink" Target="https://www.twinkl.co.uk/resources/early-years-shape-spaces-and-measures/early-years-3d-shapes/early-years-3d-shapes-activities-and-games" TargetMode="Externa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early-years-shape-spaces-and-measures/early-years-3d-shapes/early-years-3d-shapes-activities-and-games" TargetMode="Externa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early-years-shape-spaces-and-measures/early-years-3d-shapes/early-years-3d-shapes-activities-and-games" TargetMode="Externa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early-years-shape-spaces-and-measures/early-years-3d-shapes/early-years-3d-shapes-activities-and-games" TargetMode="Externa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winkl.co.uk/resources/early-years-shape-spaces-and-measures/early-years-3d-shapes/early-years-3d-shapes-activities-and-games" TargetMode="Externa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early-years-shape-spaces-and-measures/early-years-3d-shapes/early-years-3d-shapes-activities-and-games" TargetMode="External"/><Relationship Id="rId4" Type="http://schemas.openxmlformats.org/officeDocument/2006/relationships/image" Target="../media/image12.t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.uk/resources/early-years-shape-spaces-and-measures/early-years-3d-shapes/early-years-3d-shapes-activities-and-games" TargetMode="External"/><Relationship Id="rId3" Type="http://schemas.openxmlformats.org/officeDocument/2006/relationships/slide" Target="slide2.xml"/><Relationship Id="rId7" Type="http://schemas.openxmlformats.org/officeDocument/2006/relationships/image" Target="../media/image16.tiff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s/early-years-shape-spaces-and-measures/early-years-3d-shapes/early-years-3d-shapes-activities-and-games" TargetMode="External"/><Relationship Id="rId4" Type="http://schemas.openxmlformats.org/officeDocument/2006/relationships/image" Target="../media/image1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EDC90E34-3DAA-4E3C-98D6-D89F7051252D}"/>
              </a:ext>
            </a:extLst>
          </p:cNvPr>
          <p:cNvSpPr/>
          <p:nvPr/>
        </p:nvSpPr>
        <p:spPr>
          <a:xfrm>
            <a:off x="4108537" y="5561556"/>
            <a:ext cx="889348" cy="531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0685DAA2-E0FA-40FC-B268-E77F10BA8DCC}"/>
              </a:ext>
            </a:extLst>
          </p:cNvPr>
          <p:cNvSpPr/>
          <p:nvPr/>
        </p:nvSpPr>
        <p:spPr>
          <a:xfrm>
            <a:off x="8566672" y="6308726"/>
            <a:ext cx="444674" cy="417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75FDD644-9E54-4F77-8988-960907509603}"/>
              </a:ext>
            </a:extLst>
          </p:cNvPr>
          <p:cNvSpPr/>
          <p:nvPr/>
        </p:nvSpPr>
        <p:spPr>
          <a:xfrm>
            <a:off x="4119931" y="3159690"/>
            <a:ext cx="877953" cy="535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2203938" y="3458308"/>
            <a:ext cx="1822939" cy="83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203939" y="4343400"/>
            <a:ext cx="797170" cy="779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335216" y="4519246"/>
            <a:ext cx="1723292" cy="60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067908" y="3405554"/>
            <a:ext cx="1096107" cy="1113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240099" y="3552092"/>
            <a:ext cx="1746855" cy="879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5084651" y="4539762"/>
            <a:ext cx="1292704" cy="530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6403498" y="4467956"/>
            <a:ext cx="1105133" cy="655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3E86E0-DEBE-4B9F-B353-C1823495C3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3942" r="3151" b="1520"/>
          <a:stretch/>
        </p:blipFill>
        <p:spPr>
          <a:xfrm>
            <a:off x="552276" y="549275"/>
            <a:ext cx="8014396" cy="5759450"/>
          </a:xfrm>
          <a:prstGeom prst="roundRect">
            <a:avLst>
              <a:gd name="adj" fmla="val 1687"/>
            </a:avLst>
          </a:prstGeom>
        </p:spPr>
      </p:pic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C51559-65B2-4DEB-94DA-3011B712412F}"/>
              </a:ext>
            </a:extLst>
          </p:cNvPr>
          <p:cNvSpPr/>
          <p:nvPr/>
        </p:nvSpPr>
        <p:spPr>
          <a:xfrm>
            <a:off x="3001109" y="3219189"/>
            <a:ext cx="961292" cy="287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E5C0169-EE7F-4AA0-BD7C-285CACBB7227}"/>
              </a:ext>
            </a:extLst>
          </p:cNvPr>
          <p:cNvSpPr/>
          <p:nvPr/>
        </p:nvSpPr>
        <p:spPr>
          <a:xfrm>
            <a:off x="1222131" y="1782371"/>
            <a:ext cx="961292" cy="287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1C1D6415-30CF-4628-9A5B-891188DD0B87}"/>
              </a:ext>
            </a:extLst>
          </p:cNvPr>
          <p:cNvSpPr/>
          <p:nvPr/>
        </p:nvSpPr>
        <p:spPr>
          <a:xfrm>
            <a:off x="5113644" y="2684245"/>
            <a:ext cx="1297590" cy="287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EE4191EC-1A6C-4C8E-BFF5-3B39B73DA7BB}"/>
              </a:ext>
            </a:extLst>
          </p:cNvPr>
          <p:cNvSpPr/>
          <p:nvPr/>
        </p:nvSpPr>
        <p:spPr>
          <a:xfrm>
            <a:off x="3183304" y="2525582"/>
            <a:ext cx="474296" cy="71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6160439-72E6-4D66-A86A-B20D68CEC4D6}"/>
              </a:ext>
            </a:extLst>
          </p:cNvPr>
          <p:cNvSpPr/>
          <p:nvPr/>
        </p:nvSpPr>
        <p:spPr>
          <a:xfrm>
            <a:off x="5486402" y="1967419"/>
            <a:ext cx="474296" cy="716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6110E013-8C36-4EB3-9440-55319EF1A765}"/>
              </a:ext>
            </a:extLst>
          </p:cNvPr>
          <p:cNvSpPr/>
          <p:nvPr/>
        </p:nvSpPr>
        <p:spPr>
          <a:xfrm>
            <a:off x="6512658" y="2793303"/>
            <a:ext cx="376657" cy="51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3F9CF93-E555-4A29-A536-631346958D0B}"/>
              </a:ext>
            </a:extLst>
          </p:cNvPr>
          <p:cNvSpPr/>
          <p:nvPr/>
        </p:nvSpPr>
        <p:spPr>
          <a:xfrm>
            <a:off x="8052399" y="2986105"/>
            <a:ext cx="376657" cy="51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657B136F-4B72-408E-9111-E98CAC5B76CB}"/>
              </a:ext>
            </a:extLst>
          </p:cNvPr>
          <p:cNvSpPr/>
          <p:nvPr/>
        </p:nvSpPr>
        <p:spPr>
          <a:xfrm>
            <a:off x="4736987" y="3972937"/>
            <a:ext cx="376657" cy="51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CF9BC6FC-4A9F-430C-9F26-724086C7A092}"/>
              </a:ext>
            </a:extLst>
          </p:cNvPr>
          <p:cNvSpPr/>
          <p:nvPr/>
        </p:nvSpPr>
        <p:spPr>
          <a:xfrm>
            <a:off x="6798625" y="4211653"/>
            <a:ext cx="1768047" cy="1087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36B545D9-76B5-4C3C-929C-33FFC4EC4AA1}"/>
              </a:ext>
            </a:extLst>
          </p:cNvPr>
          <p:cNvSpPr/>
          <p:nvPr/>
        </p:nvSpPr>
        <p:spPr>
          <a:xfrm>
            <a:off x="4496490" y="2971701"/>
            <a:ext cx="376658" cy="60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9EE412E0-C5D1-42A5-A6A1-C3E515391F64}"/>
              </a:ext>
            </a:extLst>
          </p:cNvPr>
          <p:cNvSpPr/>
          <p:nvPr/>
        </p:nvSpPr>
        <p:spPr>
          <a:xfrm>
            <a:off x="639158" y="3305908"/>
            <a:ext cx="376658" cy="60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10"/>
            <a:extLst>
              <a:ext uri="{FF2B5EF4-FFF2-40B4-BE49-F238E27FC236}">
                <a16:creationId xmlns:a16="http://schemas.microsoft.com/office/drawing/2014/main" xmlns="" id="{CC37C3E0-52A2-427F-8185-E4545070D233}"/>
              </a:ext>
            </a:extLst>
          </p:cNvPr>
          <p:cNvSpPr/>
          <p:nvPr/>
        </p:nvSpPr>
        <p:spPr>
          <a:xfrm>
            <a:off x="8566672" y="6588690"/>
            <a:ext cx="614552" cy="26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back </a:t>
            </a:r>
            <a:r>
              <a:rPr lang="en-GB" sz="1400" b="1" dirty="0"/>
              <a:t>to the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D38572-7474-49FA-9947-CAD542BAB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8" y="765175"/>
            <a:ext cx="4337787" cy="5307315"/>
          </a:xfrm>
          <a:prstGeom prst="rect">
            <a:avLst/>
          </a:prstGeom>
        </p:spPr>
      </p:pic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xmlns="" id="{465147D3-DB3B-4AC4-B708-B355DE81CFA0}"/>
              </a:ext>
            </a:extLst>
          </p:cNvPr>
          <p:cNvSpPr/>
          <p:nvPr/>
        </p:nvSpPr>
        <p:spPr>
          <a:xfrm>
            <a:off x="8566672" y="6588690"/>
            <a:ext cx="614552" cy="26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74FF77A-1959-40FB-B844-1261F030B2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72" y="765175"/>
            <a:ext cx="3715255" cy="5327651"/>
          </a:xfrm>
          <a:prstGeom prst="rect">
            <a:avLst/>
          </a:prstGeom>
        </p:spPr>
      </p:pic>
      <p:sp>
        <p:nvSpPr>
          <p:cNvPr id="14" name="Rectangle 13">
            <a:hlinkClick r:id="rId5"/>
            <a:extLst>
              <a:ext uri="{FF2B5EF4-FFF2-40B4-BE49-F238E27FC236}">
                <a16:creationId xmlns:a16="http://schemas.microsoft.com/office/drawing/2014/main" xmlns="" id="{800376A8-958D-4444-AFFD-E45D893EAB43}"/>
              </a:ext>
            </a:extLst>
          </p:cNvPr>
          <p:cNvSpPr/>
          <p:nvPr/>
        </p:nvSpPr>
        <p:spPr>
          <a:xfrm>
            <a:off x="8566672" y="6588690"/>
            <a:ext cx="614552" cy="26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C46D9-3801-4FE3-B29B-78441A05D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44" y="775342"/>
            <a:ext cx="3615520" cy="5307316"/>
          </a:xfrm>
          <a:prstGeom prst="rect">
            <a:avLst/>
          </a:prstGeom>
        </p:spPr>
      </p:pic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xmlns="" id="{F3C12246-181E-43F8-BF39-639E38169253}"/>
              </a:ext>
            </a:extLst>
          </p:cNvPr>
          <p:cNvSpPr/>
          <p:nvPr/>
        </p:nvSpPr>
        <p:spPr>
          <a:xfrm>
            <a:off x="8566672" y="6588690"/>
            <a:ext cx="614552" cy="26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7ADC62-2026-41ED-8FB0-588BAFE6F8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44" y="1614779"/>
            <a:ext cx="2275492" cy="32077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885190F-4D17-403B-8CC4-4CE8203D01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73" y="1615859"/>
            <a:ext cx="2275492" cy="3207742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xmlns="" id="{66A08C2A-72A9-4410-8149-67FAEDA73B0D}"/>
              </a:ext>
            </a:extLst>
          </p:cNvPr>
          <p:cNvSpPr/>
          <p:nvPr/>
        </p:nvSpPr>
        <p:spPr>
          <a:xfrm>
            <a:off x="8566672" y="6588690"/>
            <a:ext cx="614552" cy="26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FC0B31-A68B-4910-864E-767A66083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45" y="931919"/>
            <a:ext cx="3331694" cy="4994162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xmlns="" id="{B5F24590-4D08-4153-A36C-24FA253A0363}"/>
              </a:ext>
            </a:extLst>
          </p:cNvPr>
          <p:cNvSpPr/>
          <p:nvPr/>
        </p:nvSpPr>
        <p:spPr>
          <a:xfrm>
            <a:off x="8566672" y="6588690"/>
            <a:ext cx="614552" cy="26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2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298150-8F95-4E69-80AD-6D6232516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37" y="1317247"/>
            <a:ext cx="4130566" cy="30154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02FFD10-E215-4404-B970-4A1CEF85E1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04" y="1101328"/>
            <a:ext cx="2389632" cy="34472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8B9F31C-8223-4930-90DC-2ED2C2E7B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20" y="2789632"/>
            <a:ext cx="2872797" cy="274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25B21DD-3ECD-413E-AE90-E08937B8CB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00" y="2916331"/>
            <a:ext cx="2641803" cy="2615516"/>
          </a:xfrm>
          <a:prstGeom prst="rect">
            <a:avLst/>
          </a:prstGeom>
        </p:spPr>
      </p:pic>
      <p:sp>
        <p:nvSpPr>
          <p:cNvPr id="21" name="Rectangle 20">
            <a:hlinkClick r:id="rId8"/>
            <a:extLst>
              <a:ext uri="{FF2B5EF4-FFF2-40B4-BE49-F238E27FC236}">
                <a16:creationId xmlns:a16="http://schemas.microsoft.com/office/drawing/2014/main" xmlns="" id="{B95DFA1C-78BB-4761-BE74-F9A664995F61}"/>
              </a:ext>
            </a:extLst>
          </p:cNvPr>
          <p:cNvSpPr/>
          <p:nvPr/>
        </p:nvSpPr>
        <p:spPr>
          <a:xfrm>
            <a:off x="8566672" y="6588690"/>
            <a:ext cx="614552" cy="26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8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f</a:t>
            </a:r>
            <a:r>
              <a:rPr lang="en-GB" sz="1600">
                <a:solidFill>
                  <a:schemeClr val="bg1"/>
                </a:solidFill>
              </a:rPr>
              <a:t>inish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0077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F48D18-D1D4-42BB-9476-55840DA65E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09" y="1152211"/>
            <a:ext cx="2733764" cy="4553577"/>
          </a:xfrm>
          <a:prstGeom prst="rect">
            <a:avLst/>
          </a:prstGeom>
        </p:spPr>
      </p:pic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xmlns="" id="{A9B01BE6-0314-44A6-A80A-967AE14F790E}"/>
              </a:ext>
            </a:extLst>
          </p:cNvPr>
          <p:cNvSpPr/>
          <p:nvPr/>
        </p:nvSpPr>
        <p:spPr>
          <a:xfrm>
            <a:off x="8566672" y="6588690"/>
            <a:ext cx="614552" cy="269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5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245</TotalTime>
  <Words>35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Anne Nieman</cp:lastModifiedBy>
  <cp:revision>16</cp:revision>
  <dcterms:created xsi:type="dcterms:W3CDTF">2020-06-19T11:59:45Z</dcterms:created>
  <dcterms:modified xsi:type="dcterms:W3CDTF">2021-01-26T13:40:05Z</dcterms:modified>
</cp:coreProperties>
</file>