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9440-DB6A-4021-AB59-D6F11796B9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1A2-1383-4040-BEEE-488D2B7DC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81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9440-DB6A-4021-AB59-D6F11796B9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1A2-1383-4040-BEEE-488D2B7DC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09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9440-DB6A-4021-AB59-D6F11796B9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1A2-1383-4040-BEEE-488D2B7DC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6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9440-DB6A-4021-AB59-D6F11796B9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1A2-1383-4040-BEEE-488D2B7DC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42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9440-DB6A-4021-AB59-D6F11796B9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1A2-1383-4040-BEEE-488D2B7DC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17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9440-DB6A-4021-AB59-D6F11796B9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1A2-1383-4040-BEEE-488D2B7DC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69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9440-DB6A-4021-AB59-D6F11796B9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1A2-1383-4040-BEEE-488D2B7DC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57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9440-DB6A-4021-AB59-D6F11796B9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1A2-1383-4040-BEEE-488D2B7DC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03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9440-DB6A-4021-AB59-D6F11796B9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1A2-1383-4040-BEEE-488D2B7DC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45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9440-DB6A-4021-AB59-D6F11796B9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1A2-1383-4040-BEEE-488D2B7DC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43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9440-DB6A-4021-AB59-D6F11796B9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291A2-1383-4040-BEEE-488D2B7DC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58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B9440-DB6A-4021-AB59-D6F11796B95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291A2-1383-4040-BEEE-488D2B7DC5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20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151" y="141891"/>
            <a:ext cx="5409275" cy="600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483" y="189187"/>
            <a:ext cx="6631371" cy="638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836" y="365125"/>
            <a:ext cx="5362411" cy="605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524" y="173421"/>
            <a:ext cx="5164193" cy="643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583" y="220717"/>
            <a:ext cx="6962776" cy="61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2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6332" y="0"/>
            <a:ext cx="6999889" cy="643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0358"/>
            <a:ext cx="10150366" cy="659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16" y="-1"/>
            <a:ext cx="10933202" cy="662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3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73737" y="1046735"/>
            <a:ext cx="6771066" cy="467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212" y="220717"/>
            <a:ext cx="4736902" cy="578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8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294" y="365125"/>
            <a:ext cx="4838865" cy="606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3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23" y="646386"/>
            <a:ext cx="11278365" cy="602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2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768" y="122316"/>
            <a:ext cx="5868715" cy="673568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425" y="213582"/>
            <a:ext cx="4951029" cy="58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2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611" y="188974"/>
            <a:ext cx="5702438" cy="642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5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742" y="196411"/>
            <a:ext cx="5510541" cy="63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710" y="92336"/>
            <a:ext cx="4844449" cy="6463233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7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858" y="126124"/>
            <a:ext cx="5598237" cy="633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488" y="189188"/>
            <a:ext cx="6159883" cy="642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481" y="176944"/>
            <a:ext cx="5847036" cy="65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364035" y="868291"/>
            <a:ext cx="6312473" cy="493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8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83686" y="1288772"/>
            <a:ext cx="6758746" cy="491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00982" y="779772"/>
            <a:ext cx="6479372" cy="518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647949" y="851888"/>
            <a:ext cx="6288469" cy="496942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3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43344" y="1142502"/>
            <a:ext cx="6347770" cy="450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3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522" y="236483"/>
            <a:ext cx="5576021" cy="616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159" y="299385"/>
            <a:ext cx="6849461" cy="587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0</Words>
  <Application>Microsoft Office PowerPoint</Application>
  <PresentationFormat>Widescreen</PresentationFormat>
  <Paragraphs>0</Paragraphs>
  <Slides>27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May Whiteing</dc:creator>
  <cp:lastModifiedBy>Anne Nieman</cp:lastModifiedBy>
  <cp:revision>7</cp:revision>
  <dcterms:created xsi:type="dcterms:W3CDTF">2018-02-27T20:27:53Z</dcterms:created>
  <dcterms:modified xsi:type="dcterms:W3CDTF">2021-01-08T10:41:30Z</dcterms:modified>
</cp:coreProperties>
</file>