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8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0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4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4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1975-E0FB-4CAF-A7EE-0E3864FA444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2ahUKEwjKntjxho3eAhVInRoKHVUsAX8QjRx6BAgBEAU&amp;url=http://childokeford.dorset.sch.uk/wp-content/uploads/RWI-letter-formation.pdf&amp;psig=AOvVaw3O7sayXiXIlDk6AihNSB_E&amp;ust=153985116743166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i8zeOykpjKAhVF1xQKHSW9CgEQjRwIBw&amp;url=http://www.clipartbest.com/clipart-jixrybdiE&amp;psig=AFQjCNHQ2jmDZ04duJ_aYj627kndkrXS2w&amp;ust=14522713142324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ahUKEwjBx4bKmJjKAhWGtxQKHYFOAbIQjRwIBw&amp;url=http://clipart.me/premium-education/a-vector-illustration-of-a-young-boy-looking-at-stars-in-the-sky-using-a-149461&amp;bvm=bv.110151844,d.cWw&amp;psig=AFQjCNGo1_eWGL3Mci7eIws9z7ZdnfCaXg&amp;ust=14522729758149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gres&amp;cd=&amp;cad=rja&amp;uact=8&amp;ved=0ahUKEwiJxqHck5jKAhXKRyYKHXUQARkQjRwICTAA&amp;url=http://education.scholastic.co.uk/content/7030&amp;psig=AFQjCNG8qPS9UiBJkFKJzrpRa5Ffvk0SPQ&amp;ust=14522716762461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source=images&amp;cd=&amp;cad=rja&amp;uact=8&amp;ved=0ahUKEwjvsPaZlpjKAhXGwBQKHfJ3Cv4QjRwIBw&amp;url=http://solarshockfilmfest.com/pictures-of-dog-poop/&amp;psig=AFQjCNEWHfVnRuqA0mqOFnf8Pm01MS1QcA&amp;ust=145227181026709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20" y="879159"/>
            <a:ext cx="10515600" cy="3253838"/>
          </a:xfrm>
        </p:spPr>
        <p:txBody>
          <a:bodyPr>
            <a:noAutofit/>
          </a:bodyPr>
          <a:lstStyle/>
          <a:p>
            <a:pPr algn="ctr"/>
            <a:r>
              <a:rPr lang="en-GB" sz="13500" dirty="0" smtClean="0">
                <a:latin typeface="Berlin Sans FB" panose="020E0602020502020306" pitchFamily="34" charset="0"/>
              </a:rPr>
              <a:t>Phase 3</a:t>
            </a:r>
            <a:br>
              <a:rPr lang="en-GB" sz="13500" dirty="0" smtClean="0">
                <a:latin typeface="Berlin Sans FB" panose="020E0602020502020306" pitchFamily="34" charset="0"/>
              </a:rPr>
            </a:br>
            <a:r>
              <a:rPr lang="en-GB" sz="13500" dirty="0" smtClean="0">
                <a:latin typeface="Berlin Sans FB" panose="020E0602020502020306" pitchFamily="34" charset="0"/>
              </a:rPr>
              <a:t>Sounds</a:t>
            </a:r>
            <a:endParaRPr lang="en-GB" sz="135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63695" r="9837" b="16091"/>
          <a:stretch/>
        </p:blipFill>
        <p:spPr>
          <a:xfrm>
            <a:off x="140780" y="5568092"/>
            <a:ext cx="6728937" cy="1180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2682" r="37140" b="57642"/>
          <a:stretch/>
        </p:blipFill>
        <p:spPr>
          <a:xfrm>
            <a:off x="6791698" y="4423250"/>
            <a:ext cx="4472656" cy="114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43188" r="9837" b="37184"/>
          <a:stretch/>
        </p:blipFill>
        <p:spPr>
          <a:xfrm>
            <a:off x="115022" y="4421870"/>
            <a:ext cx="6728937" cy="114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43188" r="37266" b="37184"/>
          <a:stretch/>
        </p:blipFill>
        <p:spPr>
          <a:xfrm>
            <a:off x="6818201" y="5572321"/>
            <a:ext cx="4462304" cy="114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9" t="22682" r="28038" b="57642"/>
          <a:stretch/>
        </p:blipFill>
        <p:spPr>
          <a:xfrm>
            <a:off x="11281956" y="5583775"/>
            <a:ext cx="763870" cy="1149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22682" r="19311" b="57642"/>
          <a:stretch/>
        </p:blipFill>
        <p:spPr>
          <a:xfrm>
            <a:off x="11220870" y="4419021"/>
            <a:ext cx="755374" cy="1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sh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27734" r="17978" b="14802"/>
          <a:stretch/>
        </p:blipFill>
        <p:spPr bwMode="auto">
          <a:xfrm>
            <a:off x="4002087" y="2642937"/>
            <a:ext cx="4187825" cy="409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68982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ch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6" y="2936384"/>
            <a:ext cx="3001924" cy="361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16009"/>
          <a:stretch/>
        </p:blipFill>
        <p:spPr bwMode="auto">
          <a:xfrm>
            <a:off x="7071650" y="3922625"/>
            <a:ext cx="1200507" cy="1643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9891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th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2792569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4964269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7174704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41956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ng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Related image">
            <a:hlinkClick r:id="rId2" tgtFrame="&quot;_blank&quot;"/>
          </p:cNvPr>
          <p:cNvPicPr/>
          <p:nvPr/>
        </p:nvPicPr>
        <p:blipFill rotWithShape="1">
          <a:blip r:embed="rId3"/>
          <a:srcRect t="10359"/>
          <a:stretch/>
        </p:blipFill>
        <p:spPr bwMode="auto">
          <a:xfrm>
            <a:off x="4265939" y="3451538"/>
            <a:ext cx="3152292" cy="34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84281" y="3451538"/>
            <a:ext cx="528638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4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ai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s://encrypted-tbn2.gstatic.com/images?q=tbn:ANd9GcR3D1fGqugbaE8cql6T-FFDfqu_EUDSL59vJxK4u9m9qCM6vaOuB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34" y="4752303"/>
            <a:ext cx="2991132" cy="1981165"/>
          </a:xfrm>
          <a:prstGeom prst="rect">
            <a:avLst/>
          </a:prstGeom>
          <a:noFill/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047" y="2604189"/>
            <a:ext cx="2019905" cy="20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ee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png.clipart.me/graphics/thumbs/122/illustration-of-a-boy-with-his-hand-near-his-forehead-as-if-looking-for-something_12294013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47" y="2897747"/>
            <a:ext cx="1661106" cy="368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4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oo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images.scholastic.co.uk/assets/a/9d/24/russdaff-12116-zoo-entrancex-267372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5401" r="8298" b="5524"/>
          <a:stretch/>
        </p:blipFill>
        <p:spPr bwMode="auto">
          <a:xfrm>
            <a:off x="5473521" y="2665927"/>
            <a:ext cx="3296992" cy="4018208"/>
          </a:xfrm>
          <a:prstGeom prst="rect">
            <a:avLst/>
          </a:prstGeom>
          <a:noFill/>
          <a:extLst/>
        </p:spPr>
      </p:pic>
      <p:pic>
        <p:nvPicPr>
          <p:cNvPr id="4" name="Picture 3" descr="http://previews.123rf.com/images/chudtsankov/chudtsankov1202/chudtsankov120200171/12493185-Stinky-Pile-Of-Poop-Stock-Vector-poop-dog-poo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0" y="5769734"/>
            <a:ext cx="1238371" cy="8104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4155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oa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www.kearley.co.uk/images/uploads/Goat-in-a-Boat-gif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04" y="2704563"/>
            <a:ext cx="5086591" cy="390873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4105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ar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2.bp.blogspot.com/-Q6aL6jOg2cs/Te9pNEPzUeI/AAAAAAAAAMM/wtBYJ8EN2UU/s1600/Clown_Car_12286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9" y="2937304"/>
            <a:ext cx="4826241" cy="365667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1518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or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25" y="3108839"/>
            <a:ext cx="4061540" cy="25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j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2" t="9915" r="28739" b="4685"/>
          <a:stretch/>
        </p:blipFill>
        <p:spPr bwMode="auto">
          <a:xfrm>
            <a:off x="5181600" y="3799268"/>
            <a:ext cx="1270715" cy="2921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4935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igh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images.clipartpanda.com/kite-clipart-running-boy-with-kite-child-clipart-89865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43" y="3618963"/>
            <a:ext cx="4274713" cy="309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22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ur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www.cliparthut.com/clip-arts/80/cartoon-nurse-clip-art-80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84" y="2846230"/>
            <a:ext cx="3528543" cy="3824135"/>
          </a:xfrm>
          <a:prstGeom prst="rect">
            <a:avLst/>
          </a:prstGeom>
          <a:noFill/>
        </p:spPr>
      </p:pic>
      <p:pic>
        <p:nvPicPr>
          <p:cNvPr id="4" name="Picture 3" descr="C:\Users\Colin\Desktop\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808" y="5129106"/>
            <a:ext cx="1367155" cy="1339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99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ow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previews.123rf.com/images/pavelmidi/pavelmidi1004/pavelmidi100400036/6813710-cow-stood-the-view-from-the-front-Stock-Vector-cow-cartoon-ani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574" y="2717442"/>
            <a:ext cx="3888852" cy="39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2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oi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precious_moment_clipart_fathers_d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55" y="2910625"/>
            <a:ext cx="3114890" cy="367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38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ear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C:\Users\Colin\Desktop\pcoAEg9X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887345"/>
            <a:ext cx="4457700" cy="397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83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er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19" y="2923503"/>
            <a:ext cx="2620390" cy="380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78" y="3308541"/>
            <a:ext cx="1499730" cy="341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10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air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http://thumbs.dreamstime.com/z/fight-over-toy-7301710.jpg"/>
          <p:cNvPicPr/>
          <p:nvPr/>
        </p:nvPicPr>
        <p:blipFill>
          <a:blip r:embed="rId2" cstate="print"/>
          <a:srcRect b="7879"/>
          <a:stretch>
            <a:fillRect/>
          </a:stretch>
        </p:blipFill>
        <p:spPr bwMode="auto">
          <a:xfrm>
            <a:off x="4059686" y="2757313"/>
            <a:ext cx="4072627" cy="38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70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ure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C:\Users\Colin\Desktop\cure.jpg"/>
          <p:cNvPicPr/>
          <p:nvPr/>
        </p:nvPicPr>
        <p:blipFill>
          <a:blip r:embed="rId2" cstate="print"/>
          <a:srcRect b="3454"/>
          <a:stretch>
            <a:fillRect/>
          </a:stretch>
        </p:blipFill>
        <p:spPr bwMode="auto">
          <a:xfrm>
            <a:off x="4734833" y="3000777"/>
            <a:ext cx="3044007" cy="342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01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v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36537" r="20334" b="8531"/>
          <a:stretch/>
        </p:blipFill>
        <p:spPr bwMode="auto">
          <a:xfrm>
            <a:off x="4610100" y="2597633"/>
            <a:ext cx="2971800" cy="410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69508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w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8" t="43170" r="5111" b="10107"/>
          <a:stretch/>
        </p:blipFill>
        <p:spPr bwMode="auto">
          <a:xfrm>
            <a:off x="3788092" y="3054400"/>
            <a:ext cx="4615815" cy="3453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63775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Berlin Sans FB" panose="020E0602020502020306" pitchFamily="34" charset="0"/>
              </a:rPr>
              <a:t>x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2" t="41295" r="17395" b="10106"/>
          <a:stretch/>
        </p:blipFill>
        <p:spPr bwMode="auto">
          <a:xfrm>
            <a:off x="4615466" y="3116686"/>
            <a:ext cx="2961068" cy="3412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412271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y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8" t="30416" r="16520" b="4818"/>
          <a:stretch/>
        </p:blipFill>
        <p:spPr bwMode="auto">
          <a:xfrm>
            <a:off x="5060487" y="3477295"/>
            <a:ext cx="2071026" cy="3245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56925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z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8" t="44590" r="15649" b="10085"/>
          <a:stretch/>
        </p:blipFill>
        <p:spPr bwMode="auto">
          <a:xfrm>
            <a:off x="4739005" y="3186323"/>
            <a:ext cx="271399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71365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zz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0" y="2836336"/>
            <a:ext cx="5262880" cy="3761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6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Berlin Sans FB" panose="020E0602020502020306" pitchFamily="34" charset="0"/>
              </a:rPr>
              <a:t>qu</a:t>
            </a:r>
            <a:endParaRPr lang="en-GB" sz="166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39653" r="15498" b="23827"/>
          <a:stretch/>
        </p:blipFill>
        <p:spPr bwMode="auto">
          <a:xfrm>
            <a:off x="5109692" y="3618963"/>
            <a:ext cx="1972615" cy="309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2982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Office Theme</vt:lpstr>
      <vt:lpstr>Phase 3 Sounds</vt:lpstr>
      <vt:lpstr>j</vt:lpstr>
      <vt:lpstr>v</vt:lpstr>
      <vt:lpstr>w</vt:lpstr>
      <vt:lpstr>x</vt:lpstr>
      <vt:lpstr>y</vt:lpstr>
      <vt:lpstr>z</vt:lpstr>
      <vt:lpstr>zz</vt:lpstr>
      <vt:lpstr>qu</vt:lpstr>
      <vt:lpstr>sh</vt:lpstr>
      <vt:lpstr>ch</vt:lpstr>
      <vt:lpstr>th</vt:lpstr>
      <vt:lpstr>ng</vt:lpstr>
      <vt:lpstr>ai</vt:lpstr>
      <vt:lpstr>ee</vt:lpstr>
      <vt:lpstr>oo</vt:lpstr>
      <vt:lpstr>oa</vt:lpstr>
      <vt:lpstr>ar</vt:lpstr>
      <vt:lpstr>or</vt:lpstr>
      <vt:lpstr>igh</vt:lpstr>
      <vt:lpstr>ur</vt:lpstr>
      <vt:lpstr>ow</vt:lpstr>
      <vt:lpstr>oi</vt:lpstr>
      <vt:lpstr>ear</vt:lpstr>
      <vt:lpstr>er</vt:lpstr>
      <vt:lpstr>air</vt:lpstr>
      <vt:lpstr>ure</vt:lpstr>
    </vt:vector>
  </TitlesOfParts>
  <Company>Knowsley 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27</cp:revision>
  <dcterms:created xsi:type="dcterms:W3CDTF">2021-01-04T07:42:32Z</dcterms:created>
  <dcterms:modified xsi:type="dcterms:W3CDTF">2021-01-06T17:33:20Z</dcterms:modified>
</cp:coreProperties>
</file>